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65" r:id="rId3"/>
    <p:sldId id="270" r:id="rId4"/>
    <p:sldId id="278" r:id="rId5"/>
    <p:sldId id="277" r:id="rId6"/>
    <p:sldId id="269" r:id="rId7"/>
    <p:sldId id="279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B8B27-E628-7549-A1D8-447AA7F5EEC5}" vWet="4" dt="2024-01-08T09:29:10.208"/>
    <p1510:client id="{35EBFD3E-621A-F24C-5CD3-A3FDEC3B0C14}" v="38" dt="2024-01-07T18:19:43.337"/>
    <p1510:client id="{5F16CFC2-581F-CBBE-9FE2-7CCAA55757E2}" v="6" dt="2024-01-07T11:51:52.010"/>
    <p1510:client id="{8C6DA144-00F7-4B16-ABE3-F0847553EC36}" v="1994" dt="2024-01-07T17:25:09.871"/>
    <p1510:client id="{ADE75CBB-3169-5360-C639-9B08FEC95283}" v="430" dt="2024-01-07T17:17:25.755"/>
    <p1510:client id="{B9B9B292-7BF6-F172-44F2-8E0CFCE71EAA}" v="4" vWet="5" dt="2024-01-07T12:43:30.542"/>
    <p1510:client id="{D20ECA18-0E3A-C043-91D3-10C1D27F15DE}" v="6610" dt="2024-01-08T09:46:40.178"/>
    <p1510:client id="{E62C0068-6343-81D6-9244-035B0F6D0073}" v="380" dt="2024-01-07T16:12:20.761"/>
    <p1510:client id="{EA135A08-8D80-A50F-7077-A98A14FB94F3}" v="254" dt="2024-01-07T17:42:06.586"/>
    <p1510:client id="{F229F386-F394-5D08-D08F-E16C0867DB86}" v="274" dt="2024-01-07T16:22:55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7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ilyn Lee Gabriela Christen" userId="8a5f1d98-c7f0-4c55-8f3c-dccf0ff452a9" providerId="ADAL" clId="{D20ECA18-0E3A-C043-91D3-10C1D27F15DE}"/>
    <pc:docChg chg="undo custSel addSld delSld modSld sldOrd">
      <pc:chgData name="Cherilyn Lee Gabriela Christen" userId="8a5f1d98-c7f0-4c55-8f3c-dccf0ff452a9" providerId="ADAL" clId="{D20ECA18-0E3A-C043-91D3-10C1D27F15DE}" dt="2024-01-08T09:46:40.178" v="6789" actId="20577"/>
      <pc:docMkLst>
        <pc:docMk/>
      </pc:docMkLst>
      <pc:sldChg chg="modTransition">
        <pc:chgData name="Cherilyn Lee Gabriela Christen" userId="8a5f1d98-c7f0-4c55-8f3c-dccf0ff452a9" providerId="ADAL" clId="{D20ECA18-0E3A-C043-91D3-10C1D27F15DE}" dt="2024-01-07T12:23:44.124" v="227"/>
        <pc:sldMkLst>
          <pc:docMk/>
          <pc:sldMk cId="2017818246" sldId="258"/>
        </pc:sldMkLst>
      </pc:sldChg>
      <pc:sldChg chg="addSp delSp modSp mod modTransition addAnim delAnim modNotesTx">
        <pc:chgData name="Cherilyn Lee Gabriela Christen" userId="8a5f1d98-c7f0-4c55-8f3c-dccf0ff452a9" providerId="ADAL" clId="{D20ECA18-0E3A-C043-91D3-10C1D27F15DE}" dt="2024-01-07T17:55:12.916" v="6525" actId="20577"/>
        <pc:sldMkLst>
          <pc:docMk/>
          <pc:sldMk cId="3495584652" sldId="260"/>
        </pc:sldMkLst>
        <pc:spChg chg="mod">
          <ac:chgData name="Cherilyn Lee Gabriela Christen" userId="8a5f1d98-c7f0-4c55-8f3c-dccf0ff452a9" providerId="ADAL" clId="{D20ECA18-0E3A-C043-91D3-10C1D27F15DE}" dt="2024-01-07T12:19:16.299" v="115" actId="207"/>
          <ac:spMkLst>
            <pc:docMk/>
            <pc:sldMk cId="3495584652" sldId="260"/>
            <ac:spMk id="2" creationId="{B61911E5-E32D-48C2-1D18-0B03DD6187EF}"/>
          </ac:spMkLst>
        </pc:spChg>
        <pc:spChg chg="mod">
          <ac:chgData name="Cherilyn Lee Gabriela Christen" userId="8a5f1d98-c7f0-4c55-8f3c-dccf0ff452a9" providerId="ADAL" clId="{D20ECA18-0E3A-C043-91D3-10C1D27F15DE}" dt="2024-01-07T12:20:43.890" v="175" actId="20577"/>
          <ac:spMkLst>
            <pc:docMk/>
            <pc:sldMk cId="3495584652" sldId="260"/>
            <ac:spMk id="3" creationId="{ABF87F89-B027-A21C-EF74-7B2B53E4A4DD}"/>
          </ac:spMkLst>
        </pc:spChg>
        <pc:graphicFrameChg chg="add del mod modGraphic">
          <ac:chgData name="Cherilyn Lee Gabriela Christen" userId="8a5f1d98-c7f0-4c55-8f3c-dccf0ff452a9" providerId="ADAL" clId="{D20ECA18-0E3A-C043-91D3-10C1D27F15DE}" dt="2024-01-07T12:08:55.069" v="3" actId="478"/>
          <ac:graphicFrameMkLst>
            <pc:docMk/>
            <pc:sldMk cId="3495584652" sldId="260"/>
            <ac:graphicFrameMk id="4" creationId="{C542BA92-2F45-BBE2-534A-FF17A028EDF3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2:12:40.102" v="81" actId="1076"/>
          <ac:graphicFrameMkLst>
            <pc:docMk/>
            <pc:sldMk cId="3495584652" sldId="260"/>
            <ac:graphicFrameMk id="5" creationId="{E4E1A1AA-4609-E2A7-CB37-7EAB76C7F88C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2:12:17.736" v="75" actId="478"/>
          <ac:graphicFrameMkLst>
            <pc:docMk/>
            <pc:sldMk cId="3495584652" sldId="260"/>
            <ac:graphicFrameMk id="6" creationId="{63BA6E1C-071B-774F-FEE3-A64105C468FA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2:10:56.313" v="20" actId="478"/>
          <ac:graphicFrameMkLst>
            <pc:docMk/>
            <pc:sldMk cId="3495584652" sldId="260"/>
            <ac:graphicFrameMk id="7" creationId="{CF7F01EF-C3E5-167A-7CA8-8A1D274AC78D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2:20:56.172" v="191" actId="1038"/>
          <ac:graphicFrameMkLst>
            <pc:docMk/>
            <pc:sldMk cId="3495584652" sldId="260"/>
            <ac:graphicFrameMk id="8" creationId="{3C527170-314A-8D90-1B00-014CA8061E65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2:11:41.415" v="31" actId="478"/>
          <ac:graphicFrameMkLst>
            <pc:docMk/>
            <pc:sldMk cId="3495584652" sldId="260"/>
            <ac:graphicFrameMk id="9" creationId="{94A079FF-FD2F-2631-AC9A-B0F47398DB63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2:35:13.784" v="348" actId="478"/>
          <ac:graphicFrameMkLst>
            <pc:docMk/>
            <pc:sldMk cId="3495584652" sldId="260"/>
            <ac:graphicFrameMk id="13" creationId="{E3A6F39E-55FB-C0AD-2171-A3D0C9743A15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2:37:26.563" v="351" actId="478"/>
          <ac:graphicFrameMkLst>
            <pc:docMk/>
            <pc:sldMk cId="3495584652" sldId="260"/>
            <ac:graphicFrameMk id="14" creationId="{654D8DC6-0E7C-BA59-C60F-3BE6157B1DE2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2:37:59.563" v="353" actId="478"/>
          <ac:graphicFrameMkLst>
            <pc:docMk/>
            <pc:sldMk cId="3495584652" sldId="260"/>
            <ac:graphicFrameMk id="15" creationId="{68F449CF-12C7-D764-CCA3-4D9CCD5F027F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2:38:40.274" v="357" actId="478"/>
          <ac:graphicFrameMkLst>
            <pc:docMk/>
            <pc:sldMk cId="3495584652" sldId="260"/>
            <ac:graphicFrameMk id="16" creationId="{0A762E41-6294-0FD6-32B2-98F9F3698CF1}"/>
          </ac:graphicFrameMkLst>
        </pc:graphicFrameChg>
        <pc:picChg chg="add del mod">
          <ac:chgData name="Cherilyn Lee Gabriela Christen" userId="8a5f1d98-c7f0-4c55-8f3c-dccf0ff452a9" providerId="ADAL" clId="{D20ECA18-0E3A-C043-91D3-10C1D27F15DE}" dt="2024-01-07T12:29:23.497" v="274" actId="478"/>
          <ac:picMkLst>
            <pc:docMk/>
            <pc:sldMk cId="3495584652" sldId="260"/>
            <ac:picMk id="11" creationId="{37A6DC30-3A69-FCCA-038B-3A430D1944D3}"/>
          </ac:picMkLst>
        </pc:picChg>
        <pc:picChg chg="add mod">
          <ac:chgData name="Cherilyn Lee Gabriela Christen" userId="8a5f1d98-c7f0-4c55-8f3c-dccf0ff452a9" providerId="ADAL" clId="{D20ECA18-0E3A-C043-91D3-10C1D27F15DE}" dt="2024-01-07T12:29:28.853" v="276" actId="167"/>
          <ac:picMkLst>
            <pc:docMk/>
            <pc:sldMk cId="3495584652" sldId="260"/>
            <ac:picMk id="12" creationId="{11E3B202-8C73-8803-4ADC-174FE42D6ED8}"/>
          </ac:picMkLst>
        </pc:picChg>
      </pc:sldChg>
      <pc:sldChg chg="modSp mod modTransition">
        <pc:chgData name="Cherilyn Lee Gabriela Christen" userId="8a5f1d98-c7f0-4c55-8f3c-dccf0ff452a9" providerId="ADAL" clId="{D20ECA18-0E3A-C043-91D3-10C1D27F15DE}" dt="2024-01-07T16:47:09.905" v="3607" actId="1076"/>
        <pc:sldMkLst>
          <pc:docMk/>
          <pc:sldMk cId="236994808" sldId="261"/>
        </pc:sldMkLst>
        <pc:picChg chg="mod">
          <ac:chgData name="Cherilyn Lee Gabriela Christen" userId="8a5f1d98-c7f0-4c55-8f3c-dccf0ff452a9" providerId="ADAL" clId="{D20ECA18-0E3A-C043-91D3-10C1D27F15DE}" dt="2024-01-07T16:47:09.905" v="3607" actId="1076"/>
          <ac:picMkLst>
            <pc:docMk/>
            <pc:sldMk cId="236994808" sldId="261"/>
            <ac:picMk id="9" creationId="{F9AB7B11-4599-986F-C36B-E6F594F26E40}"/>
          </ac:picMkLst>
        </pc:picChg>
      </pc:sldChg>
      <pc:sldChg chg="modTransition">
        <pc:chgData name="Cherilyn Lee Gabriela Christen" userId="8a5f1d98-c7f0-4c55-8f3c-dccf0ff452a9" providerId="ADAL" clId="{D20ECA18-0E3A-C043-91D3-10C1D27F15DE}" dt="2024-01-07T12:23:44.124" v="227"/>
        <pc:sldMkLst>
          <pc:docMk/>
          <pc:sldMk cId="3129306564" sldId="262"/>
        </pc:sldMkLst>
      </pc:sldChg>
      <pc:sldChg chg="modTransition">
        <pc:chgData name="Cherilyn Lee Gabriela Christen" userId="8a5f1d98-c7f0-4c55-8f3c-dccf0ff452a9" providerId="ADAL" clId="{D20ECA18-0E3A-C043-91D3-10C1D27F15DE}" dt="2024-01-07T12:23:44.124" v="227"/>
        <pc:sldMkLst>
          <pc:docMk/>
          <pc:sldMk cId="1677133135" sldId="263"/>
        </pc:sldMkLst>
      </pc:sldChg>
      <pc:sldChg chg="addSp delSp modSp mod modTransition modNotesTx">
        <pc:chgData name="Cherilyn Lee Gabriela Christen" userId="8a5f1d98-c7f0-4c55-8f3c-dccf0ff452a9" providerId="ADAL" clId="{D20ECA18-0E3A-C043-91D3-10C1D27F15DE}" dt="2024-01-07T17:55:50.658" v="6570" actId="20577"/>
        <pc:sldMkLst>
          <pc:docMk/>
          <pc:sldMk cId="2576389602" sldId="264"/>
        </pc:sldMkLst>
        <pc:graphicFrameChg chg="add del modGraphic">
          <ac:chgData name="Cherilyn Lee Gabriela Christen" userId="8a5f1d98-c7f0-4c55-8f3c-dccf0ff452a9" providerId="ADAL" clId="{D20ECA18-0E3A-C043-91D3-10C1D27F15DE}" dt="2024-01-07T16:52:06.379" v="3613" actId="21"/>
          <ac:graphicFrameMkLst>
            <pc:docMk/>
            <pc:sldMk cId="2576389602" sldId="264"/>
            <ac:graphicFrameMk id="4" creationId="{D6E7F76A-3751-0E0E-0573-827498A7FC8A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46:39.116" v="6502" actId="339"/>
          <ac:graphicFrameMkLst>
            <pc:docMk/>
            <pc:sldMk cId="2576389602" sldId="264"/>
            <ac:graphicFrameMk id="6" creationId="{8A8DAEE7-AFD8-5B60-A750-99CD095EB1A5}"/>
          </ac:graphicFrameMkLst>
        </pc:graphicFrameChg>
        <pc:picChg chg="mod">
          <ac:chgData name="Cherilyn Lee Gabriela Christen" userId="8a5f1d98-c7f0-4c55-8f3c-dccf0ff452a9" providerId="ADAL" clId="{D20ECA18-0E3A-C043-91D3-10C1D27F15DE}" dt="2024-01-07T16:52:09.386" v="3614" actId="1076"/>
          <ac:picMkLst>
            <pc:docMk/>
            <pc:sldMk cId="2576389602" sldId="264"/>
            <ac:picMk id="12" creationId="{B5626509-2643-7800-0D5A-9FBCB74A5F8E}"/>
          </ac:picMkLst>
        </pc:picChg>
      </pc:sldChg>
      <pc:sldChg chg="addSp delSp modSp add mod modTransition modClrScheme chgLayout modNotesTx">
        <pc:chgData name="Cherilyn Lee Gabriela Christen" userId="8a5f1d98-c7f0-4c55-8f3c-dccf0ff452a9" providerId="ADAL" clId="{D20ECA18-0E3A-C043-91D3-10C1D27F15DE}" dt="2024-01-07T17:55:17.963" v="6531" actId="20577"/>
        <pc:sldMkLst>
          <pc:docMk/>
          <pc:sldMk cId="1232832387" sldId="265"/>
        </pc:sldMkLst>
        <pc:spChg chg="mod ord">
          <ac:chgData name="Cherilyn Lee Gabriela Christen" userId="8a5f1d98-c7f0-4c55-8f3c-dccf0ff452a9" providerId="ADAL" clId="{D20ECA18-0E3A-C043-91D3-10C1D27F15DE}" dt="2024-01-07T12:39:26.765" v="380" actId="20577"/>
          <ac:spMkLst>
            <pc:docMk/>
            <pc:sldMk cId="1232832387" sldId="265"/>
            <ac:spMk id="2" creationId="{B61911E5-E32D-48C2-1D18-0B03DD6187EF}"/>
          </ac:spMkLst>
        </pc:spChg>
        <pc:spChg chg="del mod ord">
          <ac:chgData name="Cherilyn Lee Gabriela Christen" userId="8a5f1d98-c7f0-4c55-8f3c-dccf0ff452a9" providerId="ADAL" clId="{D20ECA18-0E3A-C043-91D3-10C1D27F15DE}" dt="2024-01-07T12:26:46.132" v="258" actId="34307"/>
          <ac:spMkLst>
            <pc:docMk/>
            <pc:sldMk cId="1232832387" sldId="265"/>
            <ac:spMk id="3" creationId="{ABF87F89-B027-A21C-EF74-7B2B53E4A4DD}"/>
          </ac:spMkLst>
        </pc:spChg>
        <pc:spChg chg="add mod">
          <ac:chgData name="Cherilyn Lee Gabriela Christen" userId="8a5f1d98-c7f0-4c55-8f3c-dccf0ff452a9" providerId="ADAL" clId="{D20ECA18-0E3A-C043-91D3-10C1D27F15DE}" dt="2024-01-07T12:39:53.067" v="399" actId="20577"/>
          <ac:spMkLst>
            <pc:docMk/>
            <pc:sldMk cId="1232832387" sldId="265"/>
            <ac:spMk id="9" creationId="{598A820D-7C45-4647-314A-0481DE3F41B4}"/>
          </ac:spMkLst>
        </pc:spChg>
        <pc:graphicFrameChg chg="add mod modGraphic">
          <ac:chgData name="Cherilyn Lee Gabriela Christen" userId="8a5f1d98-c7f0-4c55-8f3c-dccf0ff452a9" providerId="ADAL" clId="{D20ECA18-0E3A-C043-91D3-10C1D27F15DE}" dt="2024-01-07T12:29:03.193" v="271" actId="1076"/>
          <ac:graphicFrameMkLst>
            <pc:docMk/>
            <pc:sldMk cId="1232832387" sldId="265"/>
            <ac:graphicFrameMk id="4" creationId="{7319EAE1-6911-7BAD-BC21-3E10294E059A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2:41:38.675" v="419" actId="478"/>
          <ac:graphicFrameMkLst>
            <pc:docMk/>
            <pc:sldMk cId="1232832387" sldId="265"/>
            <ac:graphicFrameMk id="5" creationId="{E4E1A1AA-4609-E2A7-CB37-7EAB76C7F88C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2:26:14.200" v="249" actId="478"/>
          <ac:graphicFrameMkLst>
            <pc:docMk/>
            <pc:sldMk cId="1232832387" sldId="265"/>
            <ac:graphicFrameMk id="8" creationId="{3C527170-314A-8D90-1B00-014CA8061E65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2:43:44.579" v="442" actId="1038"/>
          <ac:graphicFrameMkLst>
            <pc:docMk/>
            <pc:sldMk cId="1232832387" sldId="265"/>
            <ac:graphicFrameMk id="10" creationId="{F85787A6-617F-453E-3DFF-DF5E3D0709CD}"/>
          </ac:graphicFrameMkLst>
        </pc:graphicFrameChg>
        <pc:picChg chg="add del mod ord">
          <ac:chgData name="Cherilyn Lee Gabriela Christen" userId="8a5f1d98-c7f0-4c55-8f3c-dccf0ff452a9" providerId="ADAL" clId="{D20ECA18-0E3A-C043-91D3-10C1D27F15DE}" dt="2024-01-07T12:27:08.301" v="260" actId="478"/>
          <ac:picMkLst>
            <pc:docMk/>
            <pc:sldMk cId="1232832387" sldId="265"/>
            <ac:picMk id="6" creationId="{7693CCC6-C648-8CC8-BDC2-7B1B38880147}"/>
          </ac:picMkLst>
        </pc:picChg>
        <pc:picChg chg="mod modCrop">
          <ac:chgData name="Cherilyn Lee Gabriela Christen" userId="8a5f1d98-c7f0-4c55-8f3c-dccf0ff452a9" providerId="ADAL" clId="{D20ECA18-0E3A-C043-91D3-10C1D27F15DE}" dt="2024-01-07T12:40:40.038" v="405" actId="1076"/>
          <ac:picMkLst>
            <pc:docMk/>
            <pc:sldMk cId="1232832387" sldId="265"/>
            <ac:picMk id="11" creationId="{37A6DC30-3A69-FCCA-038B-3A430D1944D3}"/>
          </ac:picMkLst>
        </pc:picChg>
      </pc:sldChg>
      <pc:sldChg chg="addSp delSp modSp add del mod">
        <pc:chgData name="Cherilyn Lee Gabriela Christen" userId="8a5f1d98-c7f0-4c55-8f3c-dccf0ff452a9" providerId="ADAL" clId="{D20ECA18-0E3A-C043-91D3-10C1D27F15DE}" dt="2024-01-07T13:32:38.708" v="2128" actId="2696"/>
        <pc:sldMkLst>
          <pc:docMk/>
          <pc:sldMk cId="2744212676" sldId="266"/>
        </pc:sldMkLst>
        <pc:spChg chg="mod">
          <ac:chgData name="Cherilyn Lee Gabriela Christen" userId="8a5f1d98-c7f0-4c55-8f3c-dccf0ff452a9" providerId="ADAL" clId="{D20ECA18-0E3A-C043-91D3-10C1D27F15DE}" dt="2024-01-07T13:00:26.760" v="497" actId="14100"/>
          <ac:spMkLst>
            <pc:docMk/>
            <pc:sldMk cId="2744212676" sldId="266"/>
            <ac:spMk id="2" creationId="{B61911E5-E32D-48C2-1D18-0B03DD6187EF}"/>
          </ac:spMkLst>
        </pc:spChg>
        <pc:spChg chg="add del mod">
          <ac:chgData name="Cherilyn Lee Gabriela Christen" userId="8a5f1d98-c7f0-4c55-8f3c-dccf0ff452a9" providerId="ADAL" clId="{D20ECA18-0E3A-C043-91D3-10C1D27F15DE}" dt="2024-01-07T13:20:53.200" v="1435" actId="478"/>
          <ac:spMkLst>
            <pc:docMk/>
            <pc:sldMk cId="2744212676" sldId="266"/>
            <ac:spMk id="20" creationId="{72B3C0A2-31E9-2BDF-E0A5-833EDFDD06CF}"/>
          </ac:spMkLst>
        </pc:spChg>
        <pc:spChg chg="add del mod">
          <ac:chgData name="Cherilyn Lee Gabriela Christen" userId="8a5f1d98-c7f0-4c55-8f3c-dccf0ff452a9" providerId="ADAL" clId="{D20ECA18-0E3A-C043-91D3-10C1D27F15DE}" dt="2024-01-07T13:20:53.200" v="1435" actId="478"/>
          <ac:spMkLst>
            <pc:docMk/>
            <pc:sldMk cId="2744212676" sldId="266"/>
            <ac:spMk id="21" creationId="{D24C9CA1-86DC-D0C6-FC6E-211EBC3A8692}"/>
          </ac:spMkLst>
        </pc:spChg>
        <pc:spChg chg="add del mod">
          <ac:chgData name="Cherilyn Lee Gabriela Christen" userId="8a5f1d98-c7f0-4c55-8f3c-dccf0ff452a9" providerId="ADAL" clId="{D20ECA18-0E3A-C043-91D3-10C1D27F15DE}" dt="2024-01-07T13:21:05.962" v="1440" actId="478"/>
          <ac:spMkLst>
            <pc:docMk/>
            <pc:sldMk cId="2744212676" sldId="266"/>
            <ac:spMk id="26" creationId="{4508E56A-E2E0-3F53-F647-E64EA08920AC}"/>
          </ac:spMkLst>
        </pc:spChg>
        <pc:spChg chg="add del mod">
          <ac:chgData name="Cherilyn Lee Gabriela Christen" userId="8a5f1d98-c7f0-4c55-8f3c-dccf0ff452a9" providerId="ADAL" clId="{D20ECA18-0E3A-C043-91D3-10C1D27F15DE}" dt="2024-01-07T13:21:11.968" v="1442" actId="478"/>
          <ac:spMkLst>
            <pc:docMk/>
            <pc:sldMk cId="2744212676" sldId="266"/>
            <ac:spMk id="27" creationId="{2AB3B41C-A003-4288-C4D8-FEB49114E09A}"/>
          </ac:spMkLst>
        </pc:spChg>
        <pc:graphicFrameChg chg="add del mod modGraphic">
          <ac:chgData name="Cherilyn Lee Gabriela Christen" userId="8a5f1d98-c7f0-4c55-8f3c-dccf0ff452a9" providerId="ADAL" clId="{D20ECA18-0E3A-C043-91D3-10C1D27F15DE}" dt="2024-01-07T13:05:32.994" v="647" actId="21"/>
          <ac:graphicFrameMkLst>
            <pc:docMk/>
            <pc:sldMk cId="2744212676" sldId="266"/>
            <ac:graphicFrameMk id="3" creationId="{CFF586A6-68A5-F2C5-85A4-CE3797212BA6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3:00:04.492" v="493" actId="1076"/>
          <ac:graphicFrameMkLst>
            <pc:docMk/>
            <pc:sldMk cId="2744212676" sldId="266"/>
            <ac:graphicFrameMk id="4" creationId="{7319EAE1-6911-7BAD-BC21-3E10294E059A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12:24.313" v="1108" actId="478"/>
          <ac:graphicFrameMkLst>
            <pc:docMk/>
            <pc:sldMk cId="2744212676" sldId="266"/>
            <ac:graphicFrameMk id="5" creationId="{DF5BAB24-76D7-3ECA-2B2B-1A27796AC1FB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07:03.357" v="692" actId="478"/>
          <ac:graphicFrameMkLst>
            <pc:docMk/>
            <pc:sldMk cId="2744212676" sldId="266"/>
            <ac:graphicFrameMk id="6" creationId="{50ED266C-8E5F-52FF-355D-21BF659684C4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12:24.313" v="1108" actId="478"/>
          <ac:graphicFrameMkLst>
            <pc:docMk/>
            <pc:sldMk cId="2744212676" sldId="266"/>
            <ac:graphicFrameMk id="7" creationId="{4A00AA9B-8762-2E45-2B84-D933E1D97B7B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3:12:43.182" v="1111" actId="478"/>
          <ac:graphicFrameMkLst>
            <pc:docMk/>
            <pc:sldMk cId="2744212676" sldId="266"/>
            <ac:graphicFrameMk id="8" creationId="{2AB9BE03-2E52-8E16-16A8-1FF55CB0F877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21:15.193" v="1444" actId="478"/>
          <ac:graphicFrameMkLst>
            <pc:docMk/>
            <pc:sldMk cId="2744212676" sldId="266"/>
            <ac:graphicFrameMk id="10" creationId="{F85787A6-617F-453E-3DFF-DF5E3D0709CD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3:12:43.182" v="1111" actId="478"/>
          <ac:graphicFrameMkLst>
            <pc:docMk/>
            <pc:sldMk cId="2744212676" sldId="266"/>
            <ac:graphicFrameMk id="12" creationId="{0060BA5E-223E-B9D2-A79F-7B7A2B5B370C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14:06.768" v="1201" actId="478"/>
          <ac:graphicFrameMkLst>
            <pc:docMk/>
            <pc:sldMk cId="2744212676" sldId="266"/>
            <ac:graphicFrameMk id="13" creationId="{1426BC2D-9FB0-3BE1-A59E-2F274CFF7B75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14:05.969" v="1200" actId="478"/>
          <ac:graphicFrameMkLst>
            <pc:docMk/>
            <pc:sldMk cId="2744212676" sldId="266"/>
            <ac:graphicFrameMk id="14" creationId="{CD107A75-5AA0-9C81-C479-40C35F233AE3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16:11.944" v="1350" actId="478"/>
          <ac:graphicFrameMkLst>
            <pc:docMk/>
            <pc:sldMk cId="2744212676" sldId="266"/>
            <ac:graphicFrameMk id="15" creationId="{1F28B824-4F66-5001-E2F3-F808FAC84CED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16:10.832" v="1349" actId="478"/>
          <ac:graphicFrameMkLst>
            <pc:docMk/>
            <pc:sldMk cId="2744212676" sldId="266"/>
            <ac:graphicFrameMk id="16" creationId="{D7D3694F-A638-7CF6-37B0-1537705E2010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20:19.926" v="1432" actId="478"/>
          <ac:graphicFrameMkLst>
            <pc:docMk/>
            <pc:sldMk cId="2744212676" sldId="266"/>
            <ac:graphicFrameMk id="17" creationId="{51AECE70-9B3F-7C2F-5D8C-969EEE2F748E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20:21.042" v="1433" actId="478"/>
          <ac:graphicFrameMkLst>
            <pc:docMk/>
            <pc:sldMk cId="2744212676" sldId="266"/>
            <ac:graphicFrameMk id="18" creationId="{EDAA12D2-D810-1518-D48E-BFE28D3AE67C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3:20:53.200" v="1435" actId="478"/>
          <ac:graphicFrameMkLst>
            <pc:docMk/>
            <pc:sldMk cId="2744212676" sldId="266"/>
            <ac:graphicFrameMk id="22" creationId="{FC13D9BA-0AD3-E705-6E8F-ED8DB23A8120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3:20:53.200" v="1435" actId="478"/>
          <ac:graphicFrameMkLst>
            <pc:docMk/>
            <pc:sldMk cId="2744212676" sldId="266"/>
            <ac:graphicFrameMk id="23" creationId="{EEDA1123-8790-BF45-BC7C-ED4939694EDA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3:20:53.200" v="1435" actId="478"/>
          <ac:graphicFrameMkLst>
            <pc:docMk/>
            <pc:sldMk cId="2744212676" sldId="266"/>
            <ac:graphicFrameMk id="24" creationId="{D6E808A1-82CC-178D-311D-B2A7F3AF020E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22:06.258" v="1534" actId="478"/>
          <ac:graphicFrameMkLst>
            <pc:docMk/>
            <pc:sldMk cId="2744212676" sldId="266"/>
            <ac:graphicFrameMk id="28" creationId="{BBF6A16D-7797-2F97-3C22-E61970C5ACF1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22:05.363" v="1533" actId="478"/>
          <ac:graphicFrameMkLst>
            <pc:docMk/>
            <pc:sldMk cId="2744212676" sldId="266"/>
            <ac:graphicFrameMk id="29" creationId="{AF0F8BDE-891B-066C-3FE3-8D00A1B62AA7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3:21:18.350" v="1445" actId="478"/>
          <ac:graphicFrameMkLst>
            <pc:docMk/>
            <pc:sldMk cId="2744212676" sldId="266"/>
            <ac:graphicFrameMk id="30" creationId="{0139D90C-A291-2489-A9B9-1FE3D4112F42}"/>
          </ac:graphicFrameMkLst>
        </pc:graphicFrameChg>
        <pc:picChg chg="add del mod">
          <ac:chgData name="Cherilyn Lee Gabriela Christen" userId="8a5f1d98-c7f0-4c55-8f3c-dccf0ff452a9" providerId="ADAL" clId="{D20ECA18-0E3A-C043-91D3-10C1D27F15DE}" dt="2024-01-07T13:20:53.200" v="1435" actId="478"/>
          <ac:picMkLst>
            <pc:docMk/>
            <pc:sldMk cId="2744212676" sldId="266"/>
            <ac:picMk id="19" creationId="{43794BB6-222C-6722-EE51-DA132A032D41}"/>
          </ac:picMkLst>
        </pc:picChg>
        <pc:picChg chg="add del mod">
          <ac:chgData name="Cherilyn Lee Gabriela Christen" userId="8a5f1d98-c7f0-4c55-8f3c-dccf0ff452a9" providerId="ADAL" clId="{D20ECA18-0E3A-C043-91D3-10C1D27F15DE}" dt="2024-01-07T13:20:58.666" v="1437" actId="478"/>
          <ac:picMkLst>
            <pc:docMk/>
            <pc:sldMk cId="2744212676" sldId="266"/>
            <ac:picMk id="25" creationId="{3582E243-5ACD-CAB5-2376-6DE4AA5F881A}"/>
          </ac:picMkLst>
        </pc:picChg>
      </pc:sldChg>
      <pc:sldChg chg="addSp delSp modSp add mod modAnim">
        <pc:chgData name="Cherilyn Lee Gabriela Christen" userId="8a5f1d98-c7f0-4c55-8f3c-dccf0ff452a9" providerId="ADAL" clId="{D20ECA18-0E3A-C043-91D3-10C1D27F15DE}" dt="2024-01-07T16:27:18.859" v="3337" actId="1038"/>
        <pc:sldMkLst>
          <pc:docMk/>
          <pc:sldMk cId="1077739063" sldId="267"/>
        </pc:sldMkLst>
        <pc:graphicFrameChg chg="add del mod modGraphic">
          <ac:chgData name="Cherilyn Lee Gabriela Christen" userId="8a5f1d98-c7f0-4c55-8f3c-dccf0ff452a9" providerId="ADAL" clId="{D20ECA18-0E3A-C043-91D3-10C1D27F15DE}" dt="2024-01-07T13:03:24.695" v="517" actId="478"/>
          <ac:graphicFrameMkLst>
            <pc:docMk/>
            <pc:sldMk cId="1077739063" sldId="267"/>
            <ac:graphicFrameMk id="3" creationId="{3321A484-13E8-6E06-5BB6-05E8FD49BD03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6:27:18.859" v="3337" actId="1038"/>
          <ac:graphicFrameMkLst>
            <pc:docMk/>
            <pc:sldMk cId="1077739063" sldId="267"/>
            <ac:graphicFrameMk id="4" creationId="{7319EAE1-6911-7BAD-BC21-3E10294E059A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30:54.686" v="1993" actId="478"/>
          <ac:graphicFrameMkLst>
            <pc:docMk/>
            <pc:sldMk cId="1077739063" sldId="267"/>
            <ac:graphicFrameMk id="5" creationId="{FB476454-8E44-3FD8-20B0-6B93C80798CD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06:45.701" v="691" actId="478"/>
          <ac:graphicFrameMkLst>
            <pc:docMk/>
            <pc:sldMk cId="1077739063" sldId="267"/>
            <ac:graphicFrameMk id="6" creationId="{4C5EFADB-D0F9-503E-7B5D-5469FF316943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3:14:25.747" v="1260" actId="21"/>
          <ac:graphicFrameMkLst>
            <pc:docMk/>
            <pc:sldMk cId="1077739063" sldId="267"/>
            <ac:graphicFrameMk id="7" creationId="{57606879-898E-F773-DF08-3AE9D13B3230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3:31:45.761" v="2068" actId="478"/>
          <ac:graphicFrameMkLst>
            <pc:docMk/>
            <pc:sldMk cId="1077739063" sldId="267"/>
            <ac:graphicFrameMk id="8" creationId="{123DF552-C9F2-A019-A09D-0E723D2277CB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6:27:12.217" v="3319" actId="1076"/>
          <ac:graphicFrameMkLst>
            <pc:docMk/>
            <pc:sldMk cId="1077739063" sldId="267"/>
            <ac:graphicFrameMk id="10" creationId="{F85787A6-617F-453E-3DFF-DF5E3D0709CD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3:11:17.568" v="1062" actId="688"/>
          <ac:graphicFrameMkLst>
            <pc:docMk/>
            <pc:sldMk cId="1077739063" sldId="267"/>
            <ac:graphicFrameMk id="12" creationId="{47843915-2175-985C-3EBF-01958510D63D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6:09:28.789" v="2768"/>
          <ac:graphicFrameMkLst>
            <pc:docMk/>
            <pc:sldMk cId="1077739063" sldId="267"/>
            <ac:graphicFrameMk id="13" creationId="{3DB9DBE0-DB16-32C0-E8DC-A4579D0BD896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5:57:14.064" v="2139" actId="478"/>
          <ac:graphicFrameMkLst>
            <pc:docMk/>
            <pc:sldMk cId="1077739063" sldId="267"/>
            <ac:graphicFrameMk id="14" creationId="{1E3F9422-05CB-69B2-DE77-40966A6A5B53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5:58:18.227" v="2154" actId="478"/>
          <ac:graphicFrameMkLst>
            <pc:docMk/>
            <pc:sldMk cId="1077739063" sldId="267"/>
            <ac:graphicFrameMk id="15" creationId="{8B20D486-BB21-E715-9B8B-C941CCE306CF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00:25.870" v="2217" actId="478"/>
          <ac:graphicFrameMkLst>
            <pc:docMk/>
            <pc:sldMk cId="1077739063" sldId="267"/>
            <ac:graphicFrameMk id="16" creationId="{6DF495DE-0C9B-F8E9-2F06-72FB8347C5E3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00:27.815" v="2218" actId="478"/>
          <ac:graphicFrameMkLst>
            <pc:docMk/>
            <pc:sldMk cId="1077739063" sldId="267"/>
            <ac:graphicFrameMk id="17" creationId="{DF710555-4C1E-D2EB-6F56-C9749D217C6E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12:23.796" v="2900" actId="478"/>
          <ac:graphicFrameMkLst>
            <pc:docMk/>
            <pc:sldMk cId="1077739063" sldId="267"/>
            <ac:graphicFrameMk id="18" creationId="{B4A7E5A9-5FFE-3620-058E-2C3703FEBAA1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12:09.316" v="2864" actId="478"/>
          <ac:graphicFrameMkLst>
            <pc:docMk/>
            <pc:sldMk cId="1077739063" sldId="267"/>
            <ac:graphicFrameMk id="19" creationId="{BBBEBBC9-1616-475E-1DA8-8C2FFF5A692F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15:04.707" v="3000" actId="478"/>
          <ac:graphicFrameMkLst>
            <pc:docMk/>
            <pc:sldMk cId="1077739063" sldId="267"/>
            <ac:graphicFrameMk id="20" creationId="{12C9A31E-CF37-5D33-82C5-7789F0B99165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6:13:21.590" v="2960" actId="478"/>
          <ac:graphicFrameMkLst>
            <pc:docMk/>
            <pc:sldMk cId="1077739063" sldId="267"/>
            <ac:graphicFrameMk id="21" creationId="{8F46C304-9446-013B-F7B4-820036F44EB1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15:41.475" v="3046" actId="478"/>
          <ac:graphicFrameMkLst>
            <pc:docMk/>
            <pc:sldMk cId="1077739063" sldId="267"/>
            <ac:graphicFrameMk id="22" creationId="{759E6FC8-51A0-E076-D708-5288D43315D1}"/>
          </ac:graphicFrameMkLst>
        </pc:graphicFrameChg>
        <pc:picChg chg="mod">
          <ac:chgData name="Cherilyn Lee Gabriela Christen" userId="8a5f1d98-c7f0-4c55-8f3c-dccf0ff452a9" providerId="ADAL" clId="{D20ECA18-0E3A-C043-91D3-10C1D27F15DE}" dt="2024-01-07T13:03:55.141" v="523" actId="1076"/>
          <ac:picMkLst>
            <pc:docMk/>
            <pc:sldMk cId="1077739063" sldId="267"/>
            <ac:picMk id="11" creationId="{37A6DC30-3A69-FCCA-038B-3A430D1944D3}"/>
          </ac:picMkLst>
        </pc:picChg>
      </pc:sldChg>
      <pc:sldChg chg="addSp delSp modSp add del mod">
        <pc:chgData name="Cherilyn Lee Gabriela Christen" userId="8a5f1d98-c7f0-4c55-8f3c-dccf0ff452a9" providerId="ADAL" clId="{D20ECA18-0E3A-C043-91D3-10C1D27F15DE}" dt="2024-01-07T17:23:31.280" v="6080" actId="2696"/>
        <pc:sldMkLst>
          <pc:docMk/>
          <pc:sldMk cId="800525049" sldId="268"/>
        </pc:sldMkLst>
        <pc:spChg chg="mod">
          <ac:chgData name="Cherilyn Lee Gabriela Christen" userId="8a5f1d98-c7f0-4c55-8f3c-dccf0ff452a9" providerId="ADAL" clId="{D20ECA18-0E3A-C043-91D3-10C1D27F15DE}" dt="2024-01-07T17:15:09.129" v="5164" actId="1038"/>
          <ac:spMkLst>
            <pc:docMk/>
            <pc:sldMk cId="800525049" sldId="268"/>
            <ac:spMk id="2" creationId="{B61911E5-E32D-48C2-1D18-0B03DD6187EF}"/>
          </ac:spMkLst>
        </pc:spChg>
        <pc:spChg chg="add mod">
          <ac:chgData name="Cherilyn Lee Gabriela Christen" userId="8a5f1d98-c7f0-4c55-8f3c-dccf0ff452a9" providerId="ADAL" clId="{D20ECA18-0E3A-C043-91D3-10C1D27F15DE}" dt="2024-01-07T17:18:03.233" v="5463" actId="14100"/>
          <ac:spMkLst>
            <pc:docMk/>
            <pc:sldMk cId="800525049" sldId="268"/>
            <ac:spMk id="14" creationId="{BACA91EB-6C32-95AB-BEE3-16A3EC4E26F8}"/>
          </ac:spMkLst>
        </pc:spChg>
        <pc:graphicFrameChg chg="add mod modGraphic">
          <ac:chgData name="Cherilyn Lee Gabriela Christen" userId="8a5f1d98-c7f0-4c55-8f3c-dccf0ff452a9" providerId="ADAL" clId="{D20ECA18-0E3A-C043-91D3-10C1D27F15DE}" dt="2024-01-07T17:21:04.987" v="6066" actId="688"/>
          <ac:graphicFrameMkLst>
            <pc:docMk/>
            <pc:sldMk cId="800525049" sldId="268"/>
            <ac:graphicFrameMk id="3" creationId="{7135195A-8B60-3F0A-C9AA-06CB1C9B3589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7:20:43.220" v="5998" actId="21"/>
          <ac:graphicFrameMkLst>
            <pc:docMk/>
            <pc:sldMk cId="800525049" sldId="268"/>
            <ac:graphicFrameMk id="4" creationId="{7319EAE1-6911-7BAD-BC21-3E10294E059A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23:13.504" v="6078" actId="21"/>
          <ac:graphicFrameMkLst>
            <pc:docMk/>
            <pc:sldMk cId="800525049" sldId="268"/>
            <ac:graphicFrameMk id="5" creationId="{C9486A01-BB76-67CF-9AE2-CB8FE909996E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55:42.992" v="3938" actId="478"/>
          <ac:graphicFrameMkLst>
            <pc:docMk/>
            <pc:sldMk cId="800525049" sldId="268"/>
            <ac:graphicFrameMk id="5" creationId="{F307A914-A76A-CC7E-DCBE-4842D3BDA6EA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6:16:01.954" v="3051" actId="478"/>
          <ac:graphicFrameMkLst>
            <pc:docMk/>
            <pc:sldMk cId="800525049" sldId="268"/>
            <ac:graphicFrameMk id="5" creationId="{FB476454-8E44-3FD8-20B0-6B93C80798CD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20:59.610" v="6064" actId="339"/>
          <ac:graphicFrameMkLst>
            <pc:docMk/>
            <pc:sldMk cId="800525049" sldId="268"/>
            <ac:graphicFrameMk id="6" creationId="{8806A440-93B8-C707-89E5-A95BEDE4F15C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3:14:55.035" v="1265" actId="478"/>
          <ac:graphicFrameMkLst>
            <pc:docMk/>
            <pc:sldMk cId="800525049" sldId="268"/>
            <ac:graphicFrameMk id="7" creationId="{57606879-898E-F773-DF08-3AE9D13B3230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7:21:09.798" v="6068" actId="688"/>
          <ac:graphicFrameMkLst>
            <pc:docMk/>
            <pc:sldMk cId="800525049" sldId="268"/>
            <ac:graphicFrameMk id="8" creationId="{123DF552-C9F2-A019-A09D-0E723D2277CB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56:57.268" v="3983" actId="478"/>
          <ac:graphicFrameMkLst>
            <pc:docMk/>
            <pc:sldMk cId="800525049" sldId="268"/>
            <ac:graphicFrameMk id="9" creationId="{321E34F4-B3F3-4C29-3BFE-6DCC0CECDA92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8:17.956" v="5052" actId="1035"/>
          <ac:graphicFrameMkLst>
            <pc:docMk/>
            <pc:sldMk cId="800525049" sldId="268"/>
            <ac:graphicFrameMk id="10" creationId="{D70DFFED-24F5-47E5-D5D4-09F963610FD4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3:09:25.486" v="889" actId="478"/>
          <ac:graphicFrameMkLst>
            <pc:docMk/>
            <pc:sldMk cId="800525049" sldId="268"/>
            <ac:graphicFrameMk id="10" creationId="{F85787A6-617F-453E-3DFF-DF5E3D0709CD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6:52:32.888" v="3615" actId="478"/>
          <ac:graphicFrameMkLst>
            <pc:docMk/>
            <pc:sldMk cId="800525049" sldId="268"/>
            <ac:graphicFrameMk id="12" creationId="{7160BF4A-DE87-7B5B-A247-AA75ADC18FCC}"/>
          </ac:graphicFrameMkLst>
        </pc:graphicFrameChg>
        <pc:picChg chg="mod">
          <ac:chgData name="Cherilyn Lee Gabriela Christen" userId="8a5f1d98-c7f0-4c55-8f3c-dccf0ff452a9" providerId="ADAL" clId="{D20ECA18-0E3A-C043-91D3-10C1D27F15DE}" dt="2024-01-07T16:06:18.155" v="2587" actId="1037"/>
          <ac:picMkLst>
            <pc:docMk/>
            <pc:sldMk cId="800525049" sldId="268"/>
            <ac:picMk id="11" creationId="{37A6DC30-3A69-FCCA-038B-3A430D1944D3}"/>
          </ac:picMkLst>
        </pc:picChg>
        <pc:picChg chg="mod">
          <ac:chgData name="Cherilyn Lee Gabriela Christen" userId="8a5f1d98-c7f0-4c55-8f3c-dccf0ff452a9" providerId="ADAL" clId="{D20ECA18-0E3A-C043-91D3-10C1D27F15DE}" dt="2024-01-07T16:55:22.328" v="3936"/>
          <ac:picMkLst>
            <pc:docMk/>
            <pc:sldMk cId="800525049" sldId="268"/>
            <ac:picMk id="13" creationId="{073D5074-8209-3ED4-F740-D7A3A292C24D}"/>
          </ac:picMkLst>
        </pc:picChg>
      </pc:sldChg>
      <pc:sldChg chg="addSp delSp modSp add mod modNotesTx">
        <pc:chgData name="Cherilyn Lee Gabriela Christen" userId="8a5f1d98-c7f0-4c55-8f3c-dccf0ff452a9" providerId="ADAL" clId="{D20ECA18-0E3A-C043-91D3-10C1D27F15DE}" dt="2024-01-08T09:41:54.118" v="6761" actId="20577"/>
        <pc:sldMkLst>
          <pc:docMk/>
          <pc:sldMk cId="3277356577" sldId="269"/>
        </pc:sldMkLst>
        <pc:spChg chg="mod">
          <ac:chgData name="Cherilyn Lee Gabriela Christen" userId="8a5f1d98-c7f0-4c55-8f3c-dccf0ff452a9" providerId="ADAL" clId="{D20ECA18-0E3A-C043-91D3-10C1D27F15DE}" dt="2024-01-08T09:41:54.118" v="6761" actId="20577"/>
          <ac:spMkLst>
            <pc:docMk/>
            <pc:sldMk cId="3277356577" sldId="269"/>
            <ac:spMk id="13" creationId="{D19A5F30-14D4-C752-EBFD-9F2958E57401}"/>
          </ac:spMkLst>
        </pc:spChg>
        <pc:graphicFrameChg chg="del mod modGraphic">
          <ac:chgData name="Cherilyn Lee Gabriela Christen" userId="8a5f1d98-c7f0-4c55-8f3c-dccf0ff452a9" providerId="ADAL" clId="{D20ECA18-0E3A-C043-91D3-10C1D27F15DE}" dt="2024-01-07T17:00:15.791" v="4227" actId="478"/>
          <ac:graphicFrameMkLst>
            <pc:docMk/>
            <pc:sldMk cId="3277356577" sldId="269"/>
            <ac:graphicFrameMk id="3" creationId="{7135195A-8B60-3F0A-C9AA-06CB1C9B3589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52:35.288" v="3616" actId="478"/>
          <ac:graphicFrameMkLst>
            <pc:docMk/>
            <pc:sldMk cId="3277356577" sldId="269"/>
            <ac:graphicFrameMk id="4" creationId="{1350C857-6B7F-991A-3EDA-4A425BC68745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6:04:28.694" v="2375" actId="478"/>
          <ac:graphicFrameMkLst>
            <pc:docMk/>
            <pc:sldMk cId="3277356577" sldId="269"/>
            <ac:graphicFrameMk id="4" creationId="{7319EAE1-6911-7BAD-BC21-3E10294E059A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6:54:28.838" v="3885" actId="1036"/>
          <ac:graphicFrameMkLst>
            <pc:docMk/>
            <pc:sldMk cId="3277356577" sldId="269"/>
            <ac:graphicFrameMk id="5" creationId="{D8E6F215-234F-D32B-5063-771D9899F8F4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6:04:30.541" v="2376" actId="478"/>
          <ac:graphicFrameMkLst>
            <pc:docMk/>
            <pc:sldMk cId="3277356577" sldId="269"/>
            <ac:graphicFrameMk id="5" creationId="{FB476454-8E44-3FD8-20B0-6B93C80798CD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7:00:14.974" v="4226" actId="478"/>
          <ac:graphicFrameMkLst>
            <pc:docMk/>
            <pc:sldMk cId="3277356577" sldId="269"/>
            <ac:graphicFrameMk id="6" creationId="{8806A440-93B8-C707-89E5-A95BEDE4F15C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0:29.539" v="4262" actId="1036"/>
          <ac:graphicFrameMkLst>
            <pc:docMk/>
            <pc:sldMk cId="3277356577" sldId="269"/>
            <ac:graphicFrameMk id="7" creationId="{3C785744-0FA2-1260-0F1E-1639F5AC2B32}"/>
          </ac:graphicFrameMkLst>
        </pc:graphicFrameChg>
        <pc:graphicFrameChg chg="add del">
          <ac:chgData name="Cherilyn Lee Gabriela Christen" userId="8a5f1d98-c7f0-4c55-8f3c-dccf0ff452a9" providerId="ADAL" clId="{D20ECA18-0E3A-C043-91D3-10C1D27F15DE}" dt="2024-01-07T16:04:26.571" v="2374" actId="478"/>
          <ac:graphicFrameMkLst>
            <pc:docMk/>
            <pc:sldMk cId="3277356577" sldId="269"/>
            <ac:graphicFrameMk id="7" creationId="{57606879-898E-F773-DF08-3AE9D13B3230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7:00:16.851" v="4228" actId="478"/>
          <ac:graphicFrameMkLst>
            <pc:docMk/>
            <pc:sldMk cId="3277356577" sldId="269"/>
            <ac:graphicFrameMk id="8" creationId="{123DF552-C9F2-A019-A09D-0E723D2277CB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22:47.061" v="3309" actId="478"/>
          <ac:graphicFrameMkLst>
            <pc:docMk/>
            <pc:sldMk cId="3277356577" sldId="269"/>
            <ac:graphicFrameMk id="10" creationId="{1C3094AE-B2A9-C1C9-C0B1-71B5B6F9BE2C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1:31.292" v="4377" actId="1038"/>
          <ac:graphicFrameMkLst>
            <pc:docMk/>
            <pc:sldMk cId="3277356577" sldId="269"/>
            <ac:graphicFrameMk id="10" creationId="{CBDE72AD-0E7C-6B66-B3DD-5826973804D2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3:02.676" v="4534" actId="1037"/>
          <ac:graphicFrameMkLst>
            <pc:docMk/>
            <pc:sldMk cId="3277356577" sldId="269"/>
            <ac:graphicFrameMk id="11" creationId="{A76BFC8C-422E-09C2-72E3-966BBECB4848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6:45:19.275" v="3601" actId="478"/>
          <ac:graphicFrameMkLst>
            <pc:docMk/>
            <pc:sldMk cId="3277356577" sldId="269"/>
            <ac:graphicFrameMk id="12" creationId="{7160BF4A-DE87-7B5B-A247-AA75ADC18FCC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4:09.028" v="4657" actId="339"/>
          <ac:graphicFrameMkLst>
            <pc:docMk/>
            <pc:sldMk cId="3277356577" sldId="269"/>
            <ac:graphicFrameMk id="14" creationId="{D6C2E61B-ECEA-C3F7-C9E1-DAC83CD4EA1C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5:14.279" v="4760" actId="339"/>
          <ac:graphicFrameMkLst>
            <pc:docMk/>
            <pc:sldMk cId="3277356577" sldId="269"/>
            <ac:graphicFrameMk id="15" creationId="{2823143C-2472-50D8-AEFD-B6D93C0B03CA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6:06.957" v="4904" actId="1036"/>
          <ac:graphicFrameMkLst>
            <pc:docMk/>
            <pc:sldMk cId="3277356577" sldId="269"/>
            <ac:graphicFrameMk id="16" creationId="{FDFE5BA8-059E-23AF-2673-D5423A254A7C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7:07.184" v="5009" actId="339"/>
          <ac:graphicFrameMkLst>
            <pc:docMk/>
            <pc:sldMk cId="3277356577" sldId="269"/>
            <ac:graphicFrameMk id="17" creationId="{4AAC4297-6EFE-B69E-29E7-B3993DA40D66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52:35.926" v="6517" actId="339"/>
          <ac:graphicFrameMkLst>
            <pc:docMk/>
            <pc:sldMk cId="3277356577" sldId="269"/>
            <ac:graphicFrameMk id="18" creationId="{5268CCE5-5BA6-B651-7BD3-1EA1488A9E77}"/>
          </ac:graphicFrameMkLst>
        </pc:graphicFrameChg>
        <pc:picChg chg="mod">
          <ac:chgData name="Cherilyn Lee Gabriela Christen" userId="8a5f1d98-c7f0-4c55-8f3c-dccf0ff452a9" providerId="ADAL" clId="{D20ECA18-0E3A-C043-91D3-10C1D27F15DE}" dt="2024-01-07T16:22:23.311" v="3272" actId="1076"/>
          <ac:picMkLst>
            <pc:docMk/>
            <pc:sldMk cId="3277356577" sldId="269"/>
            <ac:picMk id="11" creationId="{37A6DC30-3A69-FCCA-038B-3A430D1944D3}"/>
          </ac:picMkLst>
        </pc:picChg>
      </pc:sldChg>
      <pc:sldChg chg="addSp delSp modSp add mod modNotesTx">
        <pc:chgData name="Cherilyn Lee Gabriela Christen" userId="8a5f1d98-c7f0-4c55-8f3c-dccf0ff452a9" providerId="ADAL" clId="{D20ECA18-0E3A-C043-91D3-10C1D27F15DE}" dt="2024-01-08T09:46:40.178" v="6789" actId="20577"/>
        <pc:sldMkLst>
          <pc:docMk/>
          <pc:sldMk cId="2336821562" sldId="270"/>
        </pc:sldMkLst>
        <pc:spChg chg="add mod">
          <ac:chgData name="Cherilyn Lee Gabriela Christen" userId="8a5f1d98-c7f0-4c55-8f3c-dccf0ff452a9" providerId="ADAL" clId="{D20ECA18-0E3A-C043-91D3-10C1D27F15DE}" dt="2024-01-08T09:46:40.178" v="6789" actId="20577"/>
          <ac:spMkLst>
            <pc:docMk/>
            <pc:sldMk cId="2336821562" sldId="270"/>
            <ac:spMk id="2" creationId="{594D9DC6-CB51-5F3D-A0EA-05A57714822B}"/>
          </ac:spMkLst>
        </pc:spChg>
        <pc:graphicFrameChg chg="add del mod modGraphic">
          <ac:chgData name="Cherilyn Lee Gabriela Christen" userId="8a5f1d98-c7f0-4c55-8f3c-dccf0ff452a9" providerId="ADAL" clId="{D20ECA18-0E3A-C043-91D3-10C1D27F15DE}" dt="2024-01-07T16:00:32.047" v="2219" actId="478"/>
          <ac:graphicFrameMkLst>
            <pc:docMk/>
            <pc:sldMk cId="2336821562" sldId="270"/>
            <ac:graphicFrameMk id="3" creationId="{2C6E8F69-E986-80BF-004F-BC5E473B0D36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22:18.520" v="6072" actId="688"/>
          <ac:graphicFrameMkLst>
            <pc:docMk/>
            <pc:sldMk cId="2336821562" sldId="270"/>
            <ac:graphicFrameMk id="3" creationId="{FAD2AFB4-B0BD-F03F-6071-5BB3079FBB87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3:22:30.485" v="1538" actId="1076"/>
          <ac:graphicFrameMkLst>
            <pc:docMk/>
            <pc:sldMk cId="2336821562" sldId="270"/>
            <ac:graphicFrameMk id="4" creationId="{7319EAE1-6911-7BAD-BC21-3E10294E059A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3:29:44.443" v="1902" actId="478"/>
          <ac:graphicFrameMkLst>
            <pc:docMk/>
            <pc:sldMk cId="2336821562" sldId="270"/>
            <ac:graphicFrameMk id="5" creationId="{FB476454-8E44-3FD8-20B0-6B93C80798CD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15:48.166" v="3050" actId="478"/>
          <ac:graphicFrameMkLst>
            <pc:docMk/>
            <pc:sldMk cId="2336821562" sldId="270"/>
            <ac:graphicFrameMk id="6" creationId="{1E3D6B65-F84E-D571-0961-73A91BBDDCB5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20:33.584" v="5997" actId="1037"/>
          <ac:graphicFrameMkLst>
            <pc:docMk/>
            <pc:sldMk cId="2336821562" sldId="270"/>
            <ac:graphicFrameMk id="6" creationId="{E713D862-9ADE-1EA6-A845-B4512F235964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15:45.903" v="3048" actId="478"/>
          <ac:graphicFrameMkLst>
            <pc:docMk/>
            <pc:sldMk cId="2336821562" sldId="270"/>
            <ac:graphicFrameMk id="7" creationId="{000F2CF6-C55D-7072-2D12-BE3D7D2205B9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6:00:33.770" v="2220" actId="478"/>
          <ac:graphicFrameMkLst>
            <pc:docMk/>
            <pc:sldMk cId="2336821562" sldId="270"/>
            <ac:graphicFrameMk id="8" creationId="{123DF552-C9F2-A019-A09D-0E723D2277CB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20:33.584" v="5997" actId="1037"/>
          <ac:graphicFrameMkLst>
            <pc:docMk/>
            <pc:sldMk cId="2336821562" sldId="270"/>
            <ac:graphicFrameMk id="8" creationId="{62655E6A-AC05-E9B7-D84D-F9AE807F08BC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7:10:35.478" v="5058" actId="478"/>
          <ac:graphicFrameMkLst>
            <pc:docMk/>
            <pc:sldMk cId="2336821562" sldId="270"/>
            <ac:graphicFrameMk id="10" creationId="{F85787A6-617F-453E-3DFF-DF5E3D0709CD}"/>
          </ac:graphicFrameMkLst>
        </pc:graphicFrameChg>
        <pc:graphicFrameChg chg="del mod">
          <ac:chgData name="Cherilyn Lee Gabriela Christen" userId="8a5f1d98-c7f0-4c55-8f3c-dccf0ff452a9" providerId="ADAL" clId="{D20ECA18-0E3A-C043-91D3-10C1D27F15DE}" dt="2024-01-07T13:22:37.553" v="1541" actId="478"/>
          <ac:graphicFrameMkLst>
            <pc:docMk/>
            <pc:sldMk cId="2336821562" sldId="270"/>
            <ac:graphicFrameMk id="12" creationId="{47843915-2175-985C-3EBF-01958510D63D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3:22:36.303" v="1539" actId="478"/>
          <ac:graphicFrameMkLst>
            <pc:docMk/>
            <pc:sldMk cId="2336821562" sldId="270"/>
            <ac:graphicFrameMk id="13" creationId="{3DB9DBE0-DB16-32C0-E8DC-A4579D0BD896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20:33.584" v="5997" actId="1037"/>
          <ac:graphicFrameMkLst>
            <pc:docMk/>
            <pc:sldMk cId="2336821562" sldId="270"/>
            <ac:graphicFrameMk id="13" creationId="{8B501140-1B2E-3AE2-EF6D-612C485FB71D}"/>
          </ac:graphicFrameMkLst>
        </pc:graphicFrameChg>
        <pc:picChg chg="mod">
          <ac:chgData name="Cherilyn Lee Gabriela Christen" userId="8a5f1d98-c7f0-4c55-8f3c-dccf0ff452a9" providerId="ADAL" clId="{D20ECA18-0E3A-C043-91D3-10C1D27F15DE}" dt="2024-01-07T16:39:28.548" v="3428" actId="1036"/>
          <ac:picMkLst>
            <pc:docMk/>
            <pc:sldMk cId="2336821562" sldId="270"/>
            <ac:picMk id="11" creationId="{37A6DC30-3A69-FCCA-038B-3A430D1944D3}"/>
          </ac:picMkLst>
        </pc:picChg>
      </pc:sldChg>
      <pc:sldChg chg="addSp delSp modSp">
        <pc:chgData name="Cherilyn Lee Gabriela Christen" userId="8a5f1d98-c7f0-4c55-8f3c-dccf0ff452a9" providerId="ADAL" clId="{D20ECA18-0E3A-C043-91D3-10C1D27F15DE}" dt="2024-01-07T16:30:28.455" v="3427"/>
        <pc:sldMkLst>
          <pc:docMk/>
          <pc:sldMk cId="3076804138" sldId="276"/>
        </pc:sldMkLst>
        <pc:spChg chg="del">
          <ac:chgData name="Cherilyn Lee Gabriela Christen" userId="8a5f1d98-c7f0-4c55-8f3c-dccf0ff452a9" providerId="ADAL" clId="{D20ECA18-0E3A-C043-91D3-10C1D27F15DE}" dt="2024-01-07T16:30:28.455" v="3427"/>
          <ac:spMkLst>
            <pc:docMk/>
            <pc:sldMk cId="3076804138" sldId="276"/>
            <ac:spMk id="11" creationId="{DCD2665A-CC88-A76E-C919-7DE37537607D}"/>
          </ac:spMkLst>
        </pc:spChg>
        <pc:picChg chg="add mod">
          <ac:chgData name="Cherilyn Lee Gabriela Christen" userId="8a5f1d98-c7f0-4c55-8f3c-dccf0ff452a9" providerId="ADAL" clId="{D20ECA18-0E3A-C043-91D3-10C1D27F15DE}" dt="2024-01-07T16:30:28.455" v="3427"/>
          <ac:picMkLst>
            <pc:docMk/>
            <pc:sldMk cId="3076804138" sldId="276"/>
            <ac:picMk id="4" creationId="{87E82FE0-8716-18A3-DAAB-14F2A833988F}"/>
          </ac:picMkLst>
        </pc:picChg>
      </pc:sldChg>
      <pc:sldChg chg="delSp modSp add del mod">
        <pc:chgData name="Cherilyn Lee Gabriela Christen" userId="8a5f1d98-c7f0-4c55-8f3c-dccf0ff452a9" providerId="ADAL" clId="{D20ECA18-0E3A-C043-91D3-10C1D27F15DE}" dt="2024-01-07T16:14:51.605" v="2997" actId="2696"/>
        <pc:sldMkLst>
          <pc:docMk/>
          <pc:sldMk cId="1235944279" sldId="277"/>
        </pc:sldMkLst>
        <pc:graphicFrameChg chg="del">
          <ac:chgData name="Cherilyn Lee Gabriela Christen" userId="8a5f1d98-c7f0-4c55-8f3c-dccf0ff452a9" providerId="ADAL" clId="{D20ECA18-0E3A-C043-91D3-10C1D27F15DE}" dt="2024-01-07T16:10:47.752" v="2772" actId="478"/>
          <ac:graphicFrameMkLst>
            <pc:docMk/>
            <pc:sldMk cId="1235944279" sldId="277"/>
            <ac:graphicFrameMk id="12" creationId="{47843915-2175-985C-3EBF-01958510D63D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6:10:45.761" v="2771" actId="478"/>
          <ac:graphicFrameMkLst>
            <pc:docMk/>
            <pc:sldMk cId="1235944279" sldId="277"/>
            <ac:graphicFrameMk id="13" creationId="{3DB9DBE0-DB16-32C0-E8DC-A4579D0BD896}"/>
          </ac:graphicFrameMkLst>
        </pc:graphicFrameChg>
        <pc:graphicFrameChg chg="mod">
          <ac:chgData name="Cherilyn Lee Gabriela Christen" userId="8a5f1d98-c7f0-4c55-8f3c-dccf0ff452a9" providerId="ADAL" clId="{D20ECA18-0E3A-C043-91D3-10C1D27F15DE}" dt="2024-01-07T16:11:00.532" v="2863" actId="1035"/>
          <ac:graphicFrameMkLst>
            <pc:docMk/>
            <pc:sldMk cId="1235944279" sldId="277"/>
            <ac:graphicFrameMk id="18" creationId="{B4A7E5A9-5FFE-3620-058E-2C3703FEBAA1}"/>
          </ac:graphicFrameMkLst>
        </pc:graphicFrameChg>
        <pc:graphicFrameChg chg="mod">
          <ac:chgData name="Cherilyn Lee Gabriela Christen" userId="8a5f1d98-c7f0-4c55-8f3c-dccf0ff452a9" providerId="ADAL" clId="{D20ECA18-0E3A-C043-91D3-10C1D27F15DE}" dt="2024-01-07T16:10:52.485" v="2807" actId="1035"/>
          <ac:graphicFrameMkLst>
            <pc:docMk/>
            <pc:sldMk cId="1235944279" sldId="277"/>
            <ac:graphicFrameMk id="19" creationId="{BBBEBBC9-1616-475E-1DA8-8C2FFF5A692F}"/>
          </ac:graphicFrameMkLst>
        </pc:graphicFrameChg>
      </pc:sldChg>
      <pc:sldChg chg="addSp delSp modSp add mod modNotesTx">
        <pc:chgData name="Cherilyn Lee Gabriela Christen" userId="8a5f1d98-c7f0-4c55-8f3c-dccf0ff452a9" providerId="ADAL" clId="{D20ECA18-0E3A-C043-91D3-10C1D27F15DE}" dt="2024-01-08T09:43:26.467" v="6785" actId="20577"/>
        <pc:sldMkLst>
          <pc:docMk/>
          <pc:sldMk cId="2005018850" sldId="277"/>
        </pc:sldMkLst>
        <pc:spChg chg="mod">
          <ac:chgData name="Cherilyn Lee Gabriela Christen" userId="8a5f1d98-c7f0-4c55-8f3c-dccf0ff452a9" providerId="ADAL" clId="{D20ECA18-0E3A-C043-91D3-10C1D27F15DE}" dt="2024-01-08T09:43:26.467" v="6785" actId="20577"/>
          <ac:spMkLst>
            <pc:docMk/>
            <pc:sldMk cId="2005018850" sldId="277"/>
            <ac:spMk id="10" creationId="{1083F57B-CCFA-6309-B5A2-344EFA27E34E}"/>
          </ac:spMkLst>
        </pc:spChg>
        <pc:spChg chg="add del mod">
          <ac:chgData name="Cherilyn Lee Gabriela Christen" userId="8a5f1d98-c7f0-4c55-8f3c-dccf0ff452a9" providerId="ADAL" clId="{D20ECA18-0E3A-C043-91D3-10C1D27F15DE}" dt="2024-01-07T16:57:06.842" v="3989"/>
          <ac:spMkLst>
            <pc:docMk/>
            <pc:sldMk cId="2005018850" sldId="277"/>
            <ac:spMk id="13" creationId="{C5535AA8-F7C2-652F-F22F-182A2236D9C9}"/>
          </ac:spMkLst>
        </pc:spChg>
        <pc:graphicFrameChg chg="add mod">
          <ac:chgData name="Cherilyn Lee Gabriela Christen" userId="8a5f1d98-c7f0-4c55-8f3c-dccf0ff452a9" providerId="ADAL" clId="{D20ECA18-0E3A-C043-91D3-10C1D27F15DE}" dt="2024-01-07T16:53:21.672" v="3755" actId="1038"/>
          <ac:graphicFrameMkLst>
            <pc:docMk/>
            <pc:sldMk cId="2005018850" sldId="277"/>
            <ac:graphicFrameMk id="4" creationId="{0D3602B1-7E94-F294-1FFF-46924777D745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42:10.973" v="3592" actId="478"/>
          <ac:graphicFrameMkLst>
            <pc:docMk/>
            <pc:sldMk cId="2005018850" sldId="277"/>
            <ac:graphicFrameMk id="4" creationId="{8D831F64-2200-91B3-A9E6-4CD5856CBAD5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52:38.069" v="3617" actId="478"/>
          <ac:graphicFrameMkLst>
            <pc:docMk/>
            <pc:sldMk cId="2005018850" sldId="277"/>
            <ac:graphicFrameMk id="5" creationId="{B3470864-C6D8-60AE-F6AE-6E94FC6080A4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6:57:02.315" v="3984" actId="478"/>
          <ac:graphicFrameMkLst>
            <pc:docMk/>
            <pc:sldMk cId="2005018850" sldId="277"/>
            <ac:graphicFrameMk id="7" creationId="{97E385D9-00BD-A797-70F9-B2A7D8B29D92}"/>
          </ac:graphicFrameMkLst>
        </pc:graphicFrameChg>
        <pc:graphicFrameChg chg="add del mod">
          <ac:chgData name="Cherilyn Lee Gabriela Christen" userId="8a5f1d98-c7f0-4c55-8f3c-dccf0ff452a9" providerId="ADAL" clId="{D20ECA18-0E3A-C043-91D3-10C1D27F15DE}" dt="2024-01-07T16:57:05.800" v="3987" actId="478"/>
          <ac:graphicFrameMkLst>
            <pc:docMk/>
            <pc:sldMk cId="2005018850" sldId="277"/>
            <ac:graphicFrameMk id="11" creationId="{DFEFE250-02A4-C79C-0996-C0469A1DDB17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6:20:01.653" v="3251" actId="478"/>
          <ac:graphicFrameMkLst>
            <pc:docMk/>
            <pc:sldMk cId="2005018850" sldId="277"/>
            <ac:graphicFrameMk id="12" creationId="{7160BF4A-DE87-7B5B-A247-AA75ADC18FCC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0:03.087" v="4225" actId="1038"/>
          <ac:graphicFrameMkLst>
            <pc:docMk/>
            <pc:sldMk cId="2005018850" sldId="277"/>
            <ac:graphicFrameMk id="14" creationId="{44E2E47B-3AFD-E538-586A-27FA707C8E47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0:57.176" v="4338" actId="1037"/>
          <ac:graphicFrameMkLst>
            <pc:docMk/>
            <pc:sldMk cId="2005018850" sldId="277"/>
            <ac:graphicFrameMk id="15" creationId="{4B9DF714-FB9F-358D-3DF3-CBB63D400795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2:33.372" v="4471" actId="14100"/>
          <ac:graphicFrameMkLst>
            <pc:docMk/>
            <pc:sldMk cId="2005018850" sldId="277"/>
            <ac:graphicFrameMk id="16" creationId="{37A6E6DC-10C4-FE74-A880-5A9AE3E3674B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3:46.186" v="4628" actId="1035"/>
          <ac:graphicFrameMkLst>
            <pc:docMk/>
            <pc:sldMk cId="2005018850" sldId="277"/>
            <ac:graphicFrameMk id="17" creationId="{FE592BCF-F40E-9927-8B40-89A88B8A5C6D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4:39.803" v="4731" actId="1038"/>
          <ac:graphicFrameMkLst>
            <pc:docMk/>
            <pc:sldMk cId="2005018850" sldId="277"/>
            <ac:graphicFrameMk id="18" creationId="{6763A62E-284B-E32D-60B7-977A7102DFA6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5:50.164" v="4840" actId="1035"/>
          <ac:graphicFrameMkLst>
            <pc:docMk/>
            <pc:sldMk cId="2005018850" sldId="277"/>
            <ac:graphicFrameMk id="19" creationId="{DAA735CE-75D9-901F-F605-7B08F9D238F3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06:49.398" v="4975" actId="1038"/>
          <ac:graphicFrameMkLst>
            <pc:docMk/>
            <pc:sldMk cId="2005018850" sldId="277"/>
            <ac:graphicFrameMk id="20" creationId="{80C23672-A23E-876B-1DC0-0509FA9A09F4}"/>
          </ac:graphicFrameMkLst>
        </pc:graphicFrameChg>
        <pc:picChg chg="mod">
          <ac:chgData name="Cherilyn Lee Gabriela Christen" userId="8a5f1d98-c7f0-4c55-8f3c-dccf0ff452a9" providerId="ADAL" clId="{D20ECA18-0E3A-C043-91D3-10C1D27F15DE}" dt="2024-01-07T16:20:22.076" v="3256" actId="1076"/>
          <ac:picMkLst>
            <pc:docMk/>
            <pc:sldMk cId="2005018850" sldId="277"/>
            <ac:picMk id="11" creationId="{37A6DC30-3A69-FCCA-038B-3A430D1944D3}"/>
          </ac:picMkLst>
        </pc:picChg>
      </pc:sldChg>
      <pc:sldChg chg="addSp delSp modSp mod ord modNotesTx">
        <pc:chgData name="Cherilyn Lee Gabriela Christen" userId="8a5f1d98-c7f0-4c55-8f3c-dccf0ff452a9" providerId="ADAL" clId="{D20ECA18-0E3A-C043-91D3-10C1D27F15DE}" dt="2024-01-07T17:55:31.002" v="6544" actId="20577"/>
        <pc:sldMkLst>
          <pc:docMk/>
          <pc:sldMk cId="4205978399" sldId="278"/>
        </pc:sldMkLst>
        <pc:graphicFrameChg chg="add mod">
          <ac:chgData name="Cherilyn Lee Gabriela Christen" userId="8a5f1d98-c7f0-4c55-8f3c-dccf0ff452a9" providerId="ADAL" clId="{D20ECA18-0E3A-C043-91D3-10C1D27F15DE}" dt="2024-01-07T17:20:00.847" v="5844" actId="1038"/>
          <ac:graphicFrameMkLst>
            <pc:docMk/>
            <pc:sldMk cId="4205978399" sldId="278"/>
            <ac:graphicFrameMk id="3" creationId="{011A3C6D-530A-D48C-EF7A-22880DDE5CEF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15:51.919" v="5173" actId="478"/>
          <ac:graphicFrameMkLst>
            <pc:docMk/>
            <pc:sldMk cId="4205978399" sldId="278"/>
            <ac:graphicFrameMk id="4" creationId="{6F081AF3-F9A4-E980-62E6-3D1446CFFD8B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20:09.058" v="5873" actId="1038"/>
          <ac:graphicFrameMkLst>
            <pc:docMk/>
            <pc:sldMk cId="4205978399" sldId="278"/>
            <ac:graphicFrameMk id="7" creationId="{C6369255-E34E-24EA-0503-9CF55D79AF31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20:11.845" v="5882" actId="1038"/>
          <ac:graphicFrameMkLst>
            <pc:docMk/>
            <pc:sldMk cId="4205978399" sldId="278"/>
            <ac:graphicFrameMk id="8" creationId="{FDC8FA1F-C4B8-4F14-4D8A-A9259A87A34D}"/>
          </ac:graphicFrameMkLst>
        </pc:graphicFrameChg>
        <pc:graphicFrameChg chg="del mod modGraphic">
          <ac:chgData name="Cherilyn Lee Gabriela Christen" userId="8a5f1d98-c7f0-4c55-8f3c-dccf0ff452a9" providerId="ADAL" clId="{D20ECA18-0E3A-C043-91D3-10C1D27F15DE}" dt="2024-01-07T17:17:06.424" v="5178" actId="478"/>
          <ac:graphicFrameMkLst>
            <pc:docMk/>
            <pc:sldMk cId="4205978399" sldId="278"/>
            <ac:graphicFrameMk id="10" creationId="{98AF194A-BB16-E96B-758D-C8234F9F8473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23:03.727" v="6077" actId="1076"/>
          <ac:graphicFrameMkLst>
            <pc:docMk/>
            <pc:sldMk cId="4205978399" sldId="278"/>
            <ac:graphicFrameMk id="11" creationId="{6B3E015D-6384-A6F8-039E-713D7420970E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23:17.518" v="6079"/>
          <ac:graphicFrameMkLst>
            <pc:docMk/>
            <pc:sldMk cId="4205978399" sldId="278"/>
            <ac:graphicFrameMk id="12" creationId="{413D79FF-1B89-72BE-EF54-096674261B87}"/>
          </ac:graphicFrameMkLst>
        </pc:graphicFrameChg>
        <pc:picChg chg="mod">
          <ac:chgData name="Cherilyn Lee Gabriela Christen" userId="8a5f1d98-c7f0-4c55-8f3c-dccf0ff452a9" providerId="ADAL" clId="{D20ECA18-0E3A-C043-91D3-10C1D27F15DE}" dt="2024-01-07T17:20:05.169" v="5864" actId="1037"/>
          <ac:picMkLst>
            <pc:docMk/>
            <pc:sldMk cId="4205978399" sldId="278"/>
            <ac:picMk id="6" creationId="{1311B5AD-1D4D-3C47-6FC6-3465504CDC2B}"/>
          </ac:picMkLst>
        </pc:picChg>
      </pc:sldChg>
      <pc:sldChg chg="add del setBg">
        <pc:chgData name="Cherilyn Lee Gabriela Christen" userId="8a5f1d98-c7f0-4c55-8f3c-dccf0ff452a9" providerId="ADAL" clId="{D20ECA18-0E3A-C043-91D3-10C1D27F15DE}" dt="2024-01-07T17:09:19.144" v="5054" actId="2696"/>
        <pc:sldMkLst>
          <pc:docMk/>
          <pc:sldMk cId="1866549682" sldId="279"/>
        </pc:sldMkLst>
      </pc:sldChg>
      <pc:sldChg chg="add del setBg">
        <pc:chgData name="Cherilyn Lee Gabriela Christen" userId="8a5f1d98-c7f0-4c55-8f3c-dccf0ff452a9" providerId="ADAL" clId="{D20ECA18-0E3A-C043-91D3-10C1D27F15DE}" dt="2024-01-07T17:09:33.590" v="5056" actId="2696"/>
        <pc:sldMkLst>
          <pc:docMk/>
          <pc:sldMk cId="1973977105" sldId="279"/>
        </pc:sldMkLst>
      </pc:sldChg>
      <pc:sldChg chg="addSp delSp modSp add mod modTransition setBg modNotesTx">
        <pc:chgData name="Cherilyn Lee Gabriela Christen" userId="8a5f1d98-c7f0-4c55-8f3c-dccf0ff452a9" providerId="ADAL" clId="{D20ECA18-0E3A-C043-91D3-10C1D27F15DE}" dt="2024-01-08T09:41:39.532" v="6760" actId="14100"/>
        <pc:sldMkLst>
          <pc:docMk/>
          <pc:sldMk cId="2494868886" sldId="279"/>
        </pc:sldMkLst>
        <pc:spChg chg="mod">
          <ac:chgData name="Cherilyn Lee Gabriela Christen" userId="8a5f1d98-c7f0-4c55-8f3c-dccf0ff452a9" providerId="ADAL" clId="{D20ECA18-0E3A-C043-91D3-10C1D27F15DE}" dt="2024-01-07T17:35:18.219" v="6279" actId="1076"/>
          <ac:spMkLst>
            <pc:docMk/>
            <pc:sldMk cId="2494868886" sldId="279"/>
            <ac:spMk id="2" creationId="{B61911E5-E32D-48C2-1D18-0B03DD6187EF}"/>
          </ac:spMkLst>
        </pc:spChg>
        <pc:spChg chg="mod">
          <ac:chgData name="Cherilyn Lee Gabriela Christen" userId="8a5f1d98-c7f0-4c55-8f3c-dccf0ff452a9" providerId="ADAL" clId="{D20ECA18-0E3A-C043-91D3-10C1D27F15DE}" dt="2024-01-08T09:41:39.532" v="6760" actId="14100"/>
          <ac:spMkLst>
            <pc:docMk/>
            <pc:sldMk cId="2494868886" sldId="279"/>
            <ac:spMk id="13" creationId="{D19A5F30-14D4-C752-EBFD-9F2958E57401}"/>
          </ac:spMkLst>
        </pc:spChg>
        <pc:graphicFrameChg chg="add del mod modGraphic">
          <ac:chgData name="Cherilyn Lee Gabriela Christen" userId="8a5f1d98-c7f0-4c55-8f3c-dccf0ff452a9" providerId="ADAL" clId="{D20ECA18-0E3A-C043-91D3-10C1D27F15DE}" dt="2024-01-07T17:39:40.089" v="6290" actId="478"/>
          <ac:graphicFrameMkLst>
            <pc:docMk/>
            <pc:sldMk cId="2494868886" sldId="279"/>
            <ac:graphicFrameMk id="3" creationId="{13F3F118-DA58-A203-C34C-3A18B98F155E}"/>
          </ac:graphicFrameMkLst>
        </pc:graphicFrameChg>
        <pc:graphicFrameChg chg="add del modGraphic">
          <ac:chgData name="Cherilyn Lee Gabriela Christen" userId="8a5f1d98-c7f0-4c55-8f3c-dccf0ff452a9" providerId="ADAL" clId="{D20ECA18-0E3A-C043-91D3-10C1D27F15DE}" dt="2024-01-07T17:34:47.071" v="6271" actId="478"/>
          <ac:graphicFrameMkLst>
            <pc:docMk/>
            <pc:sldMk cId="2494868886" sldId="279"/>
            <ac:graphicFrameMk id="3" creationId="{D962B08B-FC2A-B7DF-E06C-D2C9F1AD1791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7:35:03.753" v="6275" actId="478"/>
          <ac:graphicFrameMkLst>
            <pc:docMk/>
            <pc:sldMk cId="2494868886" sldId="279"/>
            <ac:graphicFrameMk id="4" creationId="{C717DB2C-7BE8-6192-606C-69EDB8D34764}"/>
          </ac:graphicFrameMkLst>
        </pc:graphicFrameChg>
        <pc:graphicFrameChg chg="add mod modGraphic">
          <ac:chgData name="Cherilyn Lee Gabriela Christen" userId="8a5f1d98-c7f0-4c55-8f3c-dccf0ff452a9" providerId="ADAL" clId="{D20ECA18-0E3A-C043-91D3-10C1D27F15DE}" dt="2024-01-07T17:42:53.977" v="6307" actId="1035"/>
          <ac:graphicFrameMkLst>
            <pc:docMk/>
            <pc:sldMk cId="2494868886" sldId="279"/>
            <ac:graphicFrameMk id="4" creationId="{EBF292AD-5DC8-3E91-A4B7-F1CD32F07D46}"/>
          </ac:graphicFrameMkLst>
        </pc:graphicFrameChg>
        <pc:graphicFrameChg chg="add del mod modGraphic">
          <ac:chgData name="Cherilyn Lee Gabriela Christen" userId="8a5f1d98-c7f0-4c55-8f3c-dccf0ff452a9" providerId="ADAL" clId="{D20ECA18-0E3A-C043-91D3-10C1D27F15DE}" dt="2024-01-07T17:35:20.254" v="6281" actId="478"/>
          <ac:graphicFrameMkLst>
            <pc:docMk/>
            <pc:sldMk cId="2494868886" sldId="279"/>
            <ac:graphicFrameMk id="5" creationId="{229E7127-B6D8-2C28-D790-66A2927F637B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24:55.404" v="6084" actId="478"/>
          <ac:graphicFrameMkLst>
            <pc:docMk/>
            <pc:sldMk cId="2494868886" sldId="279"/>
            <ac:graphicFrameMk id="5" creationId="{D8E6F215-234F-D32B-5063-771D9899F8F4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7:28:11.407" v="6253" actId="1035"/>
          <ac:graphicFrameMkLst>
            <pc:docMk/>
            <pc:sldMk cId="2494868886" sldId="279"/>
            <ac:graphicFrameMk id="7" creationId="{3C785744-0FA2-1260-0F1E-1639F5AC2B32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7:26:03.390" v="6161" actId="688"/>
          <ac:graphicFrameMkLst>
            <pc:docMk/>
            <pc:sldMk cId="2494868886" sldId="279"/>
            <ac:graphicFrameMk id="10" creationId="{CBDE72AD-0E7C-6B66-B3DD-5826973804D2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7:27:59.526" v="6231" actId="1035"/>
          <ac:graphicFrameMkLst>
            <pc:docMk/>
            <pc:sldMk cId="2494868886" sldId="279"/>
            <ac:graphicFrameMk id="11" creationId="{A76BFC8C-422E-09C2-72E3-966BBECB4848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7:26:31.896" v="6171" actId="688"/>
          <ac:graphicFrameMkLst>
            <pc:docMk/>
            <pc:sldMk cId="2494868886" sldId="279"/>
            <ac:graphicFrameMk id="14" creationId="{D6C2E61B-ECEA-C3F7-C9E1-DAC83CD4EA1C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7:26:25.135" v="6169" actId="688"/>
          <ac:graphicFrameMkLst>
            <pc:docMk/>
            <pc:sldMk cId="2494868886" sldId="279"/>
            <ac:graphicFrameMk id="15" creationId="{2823143C-2472-50D8-AEFD-B6D93C0B03CA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7:26:13.837" v="6165" actId="688"/>
          <ac:graphicFrameMkLst>
            <pc:docMk/>
            <pc:sldMk cId="2494868886" sldId="279"/>
            <ac:graphicFrameMk id="16" creationId="{FDFE5BA8-059E-23AF-2673-D5423A254A7C}"/>
          </ac:graphicFrameMkLst>
        </pc:graphicFrameChg>
        <pc:graphicFrameChg chg="mod modGraphic">
          <ac:chgData name="Cherilyn Lee Gabriela Christen" userId="8a5f1d98-c7f0-4c55-8f3c-dccf0ff452a9" providerId="ADAL" clId="{D20ECA18-0E3A-C043-91D3-10C1D27F15DE}" dt="2024-01-07T17:26:19.166" v="6167" actId="688"/>
          <ac:graphicFrameMkLst>
            <pc:docMk/>
            <pc:sldMk cId="2494868886" sldId="279"/>
            <ac:graphicFrameMk id="17" creationId="{4AAC4297-6EFE-B69E-29E7-B3993DA40D66}"/>
          </ac:graphicFrameMkLst>
        </pc:graphicFrameChg>
      </pc:sldChg>
      <pc:sldChg chg="add del setBg">
        <pc:chgData name="Cherilyn Lee Gabriela Christen" userId="8a5f1d98-c7f0-4c55-8f3c-dccf0ff452a9" providerId="ADAL" clId="{D20ECA18-0E3A-C043-91D3-10C1D27F15DE}" dt="2024-01-07T17:24:02.969" v="6082" actId="2696"/>
        <pc:sldMkLst>
          <pc:docMk/>
          <pc:sldMk cId="2881041221" sldId="279"/>
        </pc:sldMkLst>
      </pc:sldChg>
      <pc:sldChg chg="add del setBg">
        <pc:chgData name="Cherilyn Lee Gabriela Christen" userId="8a5f1d98-c7f0-4c55-8f3c-dccf0ff452a9" providerId="ADAL" clId="{D20ECA18-0E3A-C043-91D3-10C1D27F15DE}" dt="2024-01-07T17:13:58.244" v="5125" actId="2696"/>
        <pc:sldMkLst>
          <pc:docMk/>
          <pc:sldMk cId="4011212281" sldId="279"/>
        </pc:sldMkLst>
      </pc:sldChg>
      <pc:sldChg chg="addSp delSp modSp add del mod setBg modClrScheme chgLayout">
        <pc:chgData name="Cherilyn Lee Gabriela Christen" userId="8a5f1d98-c7f0-4c55-8f3c-dccf0ff452a9" providerId="ADAL" clId="{D20ECA18-0E3A-C043-91D3-10C1D27F15DE}" dt="2024-01-07T17:49:26.970" v="6503" actId="2696"/>
        <pc:sldMkLst>
          <pc:docMk/>
          <pc:sldMk cId="2459727136" sldId="280"/>
        </pc:sldMkLst>
        <pc:spChg chg="del">
          <ac:chgData name="Cherilyn Lee Gabriela Christen" userId="8a5f1d98-c7f0-4c55-8f3c-dccf0ff452a9" providerId="ADAL" clId="{D20ECA18-0E3A-C043-91D3-10C1D27F15DE}" dt="2024-01-07T17:43:56.711" v="6375" actId="478"/>
          <ac:spMkLst>
            <pc:docMk/>
            <pc:sldMk cId="2459727136" sldId="280"/>
            <ac:spMk id="2" creationId="{B61911E5-E32D-48C2-1D18-0B03DD6187EF}"/>
          </ac:spMkLst>
        </pc:spChg>
        <pc:spChg chg="add del mod">
          <ac:chgData name="Cherilyn Lee Gabriela Christen" userId="8a5f1d98-c7f0-4c55-8f3c-dccf0ff452a9" providerId="ADAL" clId="{D20ECA18-0E3A-C043-91D3-10C1D27F15DE}" dt="2024-01-07T17:43:57.967" v="6376" actId="478"/>
          <ac:spMkLst>
            <pc:docMk/>
            <pc:sldMk cId="2459727136" sldId="280"/>
            <ac:spMk id="4" creationId="{999219BB-6F4D-1D0F-EC23-D1A9A9804288}"/>
          </ac:spMkLst>
        </pc:spChg>
        <pc:spChg chg="add del mod">
          <ac:chgData name="Cherilyn Lee Gabriela Christen" userId="8a5f1d98-c7f0-4c55-8f3c-dccf0ff452a9" providerId="ADAL" clId="{D20ECA18-0E3A-C043-91D3-10C1D27F15DE}" dt="2024-01-07T17:44:18.130" v="6381" actId="700"/>
          <ac:spMkLst>
            <pc:docMk/>
            <pc:sldMk cId="2459727136" sldId="280"/>
            <ac:spMk id="8" creationId="{D3BDCEFC-69A9-B750-0B75-74B7D877199F}"/>
          </ac:spMkLst>
        </pc:spChg>
        <pc:spChg chg="del">
          <ac:chgData name="Cherilyn Lee Gabriela Christen" userId="8a5f1d98-c7f0-4c55-8f3c-dccf0ff452a9" providerId="ADAL" clId="{D20ECA18-0E3A-C043-91D3-10C1D27F15DE}" dt="2024-01-07T17:44:13.194" v="6380" actId="478"/>
          <ac:spMkLst>
            <pc:docMk/>
            <pc:sldMk cId="2459727136" sldId="280"/>
            <ac:spMk id="13" creationId="{D19A5F30-14D4-C752-EBFD-9F2958E57401}"/>
          </ac:spMkLst>
        </pc:spChg>
        <pc:graphicFrameChg chg="del">
          <ac:chgData name="Cherilyn Lee Gabriela Christen" userId="8a5f1d98-c7f0-4c55-8f3c-dccf0ff452a9" providerId="ADAL" clId="{D20ECA18-0E3A-C043-91D3-10C1D27F15DE}" dt="2024-01-07T17:44:21.952" v="6382" actId="478"/>
          <ac:graphicFrameMkLst>
            <pc:docMk/>
            <pc:sldMk cId="2459727136" sldId="280"/>
            <ac:graphicFrameMk id="5" creationId="{D8E6F215-234F-D32B-5063-771D9899F8F4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43:55.009" v="6373" actId="478"/>
          <ac:graphicFrameMkLst>
            <pc:docMk/>
            <pc:sldMk cId="2459727136" sldId="280"/>
            <ac:graphicFrameMk id="7" creationId="{3C785744-0FA2-1260-0F1E-1639F5AC2B32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44:42.650" v="6384"/>
          <ac:graphicFrameMkLst>
            <pc:docMk/>
            <pc:sldMk cId="2459727136" sldId="280"/>
            <ac:graphicFrameMk id="9" creationId="{3089000C-564E-9ADB-4555-B49B5E8B0AF0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43:55.754" v="6374" actId="478"/>
          <ac:graphicFrameMkLst>
            <pc:docMk/>
            <pc:sldMk cId="2459727136" sldId="280"/>
            <ac:graphicFrameMk id="10" creationId="{CBDE72AD-0E7C-6B66-B3DD-5826973804D2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43:58.983" v="6377" actId="478"/>
          <ac:graphicFrameMkLst>
            <pc:docMk/>
            <pc:sldMk cId="2459727136" sldId="280"/>
            <ac:graphicFrameMk id="11" creationId="{A76BFC8C-422E-09C2-72E3-966BBECB4848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44:42.650" v="6384"/>
          <ac:graphicFrameMkLst>
            <pc:docMk/>
            <pc:sldMk cId="2459727136" sldId="280"/>
            <ac:graphicFrameMk id="12" creationId="{6F2AEBA8-5E62-C704-4211-E6085A36B8CD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44:10.484" v="6379" actId="478"/>
          <ac:graphicFrameMkLst>
            <pc:docMk/>
            <pc:sldMk cId="2459727136" sldId="280"/>
            <ac:graphicFrameMk id="14" creationId="{D6C2E61B-ECEA-C3F7-C9E1-DAC83CD4EA1C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44:07.463" v="6378" actId="478"/>
          <ac:graphicFrameMkLst>
            <pc:docMk/>
            <pc:sldMk cId="2459727136" sldId="280"/>
            <ac:graphicFrameMk id="15" creationId="{2823143C-2472-50D8-AEFD-B6D93C0B03CA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44:07.463" v="6378" actId="478"/>
          <ac:graphicFrameMkLst>
            <pc:docMk/>
            <pc:sldMk cId="2459727136" sldId="280"/>
            <ac:graphicFrameMk id="16" creationId="{FDFE5BA8-059E-23AF-2673-D5423A254A7C}"/>
          </ac:graphicFrameMkLst>
        </pc:graphicFrameChg>
        <pc:graphicFrameChg chg="del">
          <ac:chgData name="Cherilyn Lee Gabriela Christen" userId="8a5f1d98-c7f0-4c55-8f3c-dccf0ff452a9" providerId="ADAL" clId="{D20ECA18-0E3A-C043-91D3-10C1D27F15DE}" dt="2024-01-07T17:44:07.463" v="6378" actId="478"/>
          <ac:graphicFrameMkLst>
            <pc:docMk/>
            <pc:sldMk cId="2459727136" sldId="280"/>
            <ac:graphicFrameMk id="17" creationId="{4AAC4297-6EFE-B69E-29E7-B3993DA40D66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44:42.650" v="6384"/>
          <ac:graphicFrameMkLst>
            <pc:docMk/>
            <pc:sldMk cId="2459727136" sldId="280"/>
            <ac:graphicFrameMk id="19" creationId="{A0AC6F37-7476-6AB0-2CB6-549187BE35DF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44:42.650" v="6384"/>
          <ac:graphicFrameMkLst>
            <pc:docMk/>
            <pc:sldMk cId="2459727136" sldId="280"/>
            <ac:graphicFrameMk id="20" creationId="{AE46907F-542D-A749-BF97-A622746EB2ED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44:42.650" v="6384"/>
          <ac:graphicFrameMkLst>
            <pc:docMk/>
            <pc:sldMk cId="2459727136" sldId="280"/>
            <ac:graphicFrameMk id="21" creationId="{A4F631AD-F0CC-B810-2045-8AB4EA4EBE6A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44:42.650" v="6384"/>
          <ac:graphicFrameMkLst>
            <pc:docMk/>
            <pc:sldMk cId="2459727136" sldId="280"/>
            <ac:graphicFrameMk id="22" creationId="{76EFFB09-6BA2-72E0-81B0-E099FF26D6D3}"/>
          </ac:graphicFrameMkLst>
        </pc:graphicFrameChg>
        <pc:graphicFrameChg chg="add mod">
          <ac:chgData name="Cherilyn Lee Gabriela Christen" userId="8a5f1d98-c7f0-4c55-8f3c-dccf0ff452a9" providerId="ADAL" clId="{D20ECA18-0E3A-C043-91D3-10C1D27F15DE}" dt="2024-01-07T17:44:42.650" v="6384"/>
          <ac:graphicFrameMkLst>
            <pc:docMk/>
            <pc:sldMk cId="2459727136" sldId="280"/>
            <ac:graphicFrameMk id="23" creationId="{D06F0249-061C-CD29-940E-5EAA8D9580F9}"/>
          </ac:graphicFrameMkLst>
        </pc:graphicFrameChg>
      </pc:sldChg>
    </pc:docChg>
  </pc:docChgLst>
  <pc:docChgLst>
    <pc:chgData name="Rassene M'Sadaa" userId="3ccf5ad2-b7bb-4065-b6b7-d252aa019b10" providerId="ADAL" clId="{8C6DA144-00F7-4B16-ABE3-F0847553EC36}"/>
    <pc:docChg chg="undo redo custSel addSld delSld modSld addSection modSection">
      <pc:chgData name="Rassene M'Sadaa" userId="3ccf5ad2-b7bb-4065-b6b7-d252aa019b10" providerId="ADAL" clId="{8C6DA144-00F7-4B16-ABE3-F0847553EC36}" dt="2024-01-08T11:45:08.789" v="2001" actId="20577"/>
      <pc:docMkLst>
        <pc:docMk/>
      </pc:docMkLst>
      <pc:sldChg chg="addSp delSp modSp mod modTransition">
        <pc:chgData name="Rassene M'Sadaa" userId="3ccf5ad2-b7bb-4065-b6b7-d252aa019b10" providerId="ADAL" clId="{8C6DA144-00F7-4B16-ABE3-F0847553EC36}" dt="2024-01-07T11:51:15.940" v="38" actId="478"/>
        <pc:sldMkLst>
          <pc:docMk/>
          <pc:sldMk cId="2559616928" sldId="256"/>
        </pc:sldMkLst>
        <pc:graphicFrameChg chg="add del mod modGraphic">
          <ac:chgData name="Rassene M'Sadaa" userId="3ccf5ad2-b7bb-4065-b6b7-d252aa019b10" providerId="ADAL" clId="{8C6DA144-00F7-4B16-ABE3-F0847553EC36}" dt="2024-01-07T11:51:15.940" v="38" actId="478"/>
          <ac:graphicFrameMkLst>
            <pc:docMk/>
            <pc:sldMk cId="2559616928" sldId="256"/>
            <ac:graphicFrameMk id="5" creationId="{8A03FB1C-7DCA-C4E6-F166-745C74F8BAD4}"/>
          </ac:graphicFrameMkLst>
        </pc:graphicFrameChg>
        <pc:graphicFrameChg chg="add del mod modGraphic">
          <ac:chgData name="Rassene M'Sadaa" userId="3ccf5ad2-b7bb-4065-b6b7-d252aa019b10" providerId="ADAL" clId="{8C6DA144-00F7-4B16-ABE3-F0847553EC36}" dt="2024-01-07T11:49:47.889" v="26" actId="478"/>
          <ac:graphicFrameMkLst>
            <pc:docMk/>
            <pc:sldMk cId="2559616928" sldId="256"/>
            <ac:graphicFrameMk id="6" creationId="{6A099FAC-0F2A-AF00-531A-BDBADB6A5BFA}"/>
          </ac:graphicFrameMkLst>
        </pc:graphicFrameChg>
      </pc:sldChg>
      <pc:sldChg chg="addSp delSp modSp new del mod modTransition setBg setClrOvrMap">
        <pc:chgData name="Rassene M'Sadaa" userId="3ccf5ad2-b7bb-4065-b6b7-d252aa019b10" providerId="ADAL" clId="{8C6DA144-00F7-4B16-ABE3-F0847553EC36}" dt="2024-01-07T11:51:17.729" v="39" actId="47"/>
        <pc:sldMkLst>
          <pc:docMk/>
          <pc:sldMk cId="3154329647" sldId="257"/>
        </pc:sldMkLst>
        <pc:spChg chg="mod">
          <ac:chgData name="Rassene M'Sadaa" userId="3ccf5ad2-b7bb-4065-b6b7-d252aa019b10" providerId="ADAL" clId="{8C6DA144-00F7-4B16-ABE3-F0847553EC36}" dt="2024-01-07T11:48:07.282" v="17" actId="26606"/>
          <ac:spMkLst>
            <pc:docMk/>
            <pc:sldMk cId="3154329647" sldId="257"/>
            <ac:spMk id="2" creationId="{045C3C54-DF3D-67E6-C683-8DAF2D0E8E7F}"/>
          </ac:spMkLst>
        </pc:spChg>
        <pc:spChg chg="mod">
          <ac:chgData name="Rassene M'Sadaa" userId="3ccf5ad2-b7bb-4065-b6b7-d252aa019b10" providerId="ADAL" clId="{8C6DA144-00F7-4B16-ABE3-F0847553EC36}" dt="2024-01-07T11:48:07.282" v="17" actId="26606"/>
          <ac:spMkLst>
            <pc:docMk/>
            <pc:sldMk cId="3154329647" sldId="257"/>
            <ac:spMk id="3" creationId="{17F69731-C245-5BBE-7A99-79E2C5848055}"/>
          </ac:spMkLst>
        </pc:spChg>
        <pc:spChg chg="add del">
          <ac:chgData name="Rassene M'Sadaa" userId="3ccf5ad2-b7bb-4065-b6b7-d252aa019b10" providerId="ADAL" clId="{8C6DA144-00F7-4B16-ABE3-F0847553EC36}" dt="2024-01-07T11:47:36.240" v="8" actId="26606"/>
          <ac:spMkLst>
            <pc:docMk/>
            <pc:sldMk cId="3154329647" sldId="257"/>
            <ac:spMk id="8" creationId="{577D6B2E-37A3-429E-A37C-F30ED6487282}"/>
          </ac:spMkLst>
        </pc:spChg>
        <pc:spChg chg="add del">
          <ac:chgData name="Rassene M'Sadaa" userId="3ccf5ad2-b7bb-4065-b6b7-d252aa019b10" providerId="ADAL" clId="{8C6DA144-00F7-4B16-ABE3-F0847553EC36}" dt="2024-01-07T11:47:18.414" v="2" actId="26606"/>
          <ac:spMkLst>
            <pc:docMk/>
            <pc:sldMk cId="3154329647" sldId="257"/>
            <ac:spMk id="9" creationId="{0671A8AE-40A1-4631-A6B8-581AFF065482}"/>
          </ac:spMkLst>
        </pc:spChg>
        <pc:spChg chg="add del">
          <ac:chgData name="Rassene M'Sadaa" userId="3ccf5ad2-b7bb-4065-b6b7-d252aa019b10" providerId="ADAL" clId="{8C6DA144-00F7-4B16-ABE3-F0847553EC36}" dt="2024-01-07T11:47:36.240" v="8" actId="26606"/>
          <ac:spMkLst>
            <pc:docMk/>
            <pc:sldMk cId="3154329647" sldId="257"/>
            <ac:spMk id="10" creationId="{5CEAD642-85CF-4750-8432-7C80C901F001}"/>
          </ac:spMkLst>
        </pc:spChg>
        <pc:spChg chg="add del">
          <ac:chgData name="Rassene M'Sadaa" userId="3ccf5ad2-b7bb-4065-b6b7-d252aa019b10" providerId="ADAL" clId="{8C6DA144-00F7-4B16-ABE3-F0847553EC36}" dt="2024-01-07T11:47:18.414" v="2" actId="26606"/>
          <ac:spMkLst>
            <pc:docMk/>
            <pc:sldMk cId="3154329647" sldId="257"/>
            <ac:spMk id="11" creationId="{AB58EF07-17C2-48CF-ABB0-EEF1F17CB8F0}"/>
          </ac:spMkLst>
        </pc:spChg>
        <pc:spChg chg="add del">
          <ac:chgData name="Rassene M'Sadaa" userId="3ccf5ad2-b7bb-4065-b6b7-d252aa019b10" providerId="ADAL" clId="{8C6DA144-00F7-4B16-ABE3-F0847553EC36}" dt="2024-01-07T11:47:36.240" v="8" actId="26606"/>
          <ac:spMkLst>
            <pc:docMk/>
            <pc:sldMk cId="3154329647" sldId="257"/>
            <ac:spMk id="12" creationId="{FA33EEAE-15D5-4119-8C1E-89D943F911EF}"/>
          </ac:spMkLst>
        </pc:spChg>
        <pc:spChg chg="add del">
          <ac:chgData name="Rassene M'Sadaa" userId="3ccf5ad2-b7bb-4065-b6b7-d252aa019b10" providerId="ADAL" clId="{8C6DA144-00F7-4B16-ABE3-F0847553EC36}" dt="2024-01-07T11:47:18.414" v="2" actId="26606"/>
          <ac:spMkLst>
            <pc:docMk/>
            <pc:sldMk cId="3154329647" sldId="257"/>
            <ac:spMk id="13" creationId="{AF2F604E-43BE-4DC3-B983-E071523364F8}"/>
          </ac:spMkLst>
        </pc:spChg>
        <pc:spChg chg="add del">
          <ac:chgData name="Rassene M'Sadaa" userId="3ccf5ad2-b7bb-4065-b6b7-d252aa019b10" providerId="ADAL" clId="{8C6DA144-00F7-4B16-ABE3-F0847553EC36}" dt="2024-01-07T11:47:36.240" v="8" actId="26606"/>
          <ac:spMkLst>
            <pc:docMk/>
            <pc:sldMk cId="3154329647" sldId="257"/>
            <ac:spMk id="14" creationId="{730D8B3B-9B80-4025-B934-26DC7D7CD231}"/>
          </ac:spMkLst>
        </pc:spChg>
        <pc:spChg chg="add del">
          <ac:chgData name="Rassene M'Sadaa" userId="3ccf5ad2-b7bb-4065-b6b7-d252aa019b10" providerId="ADAL" clId="{8C6DA144-00F7-4B16-ABE3-F0847553EC36}" dt="2024-01-07T11:47:18.414" v="2" actId="26606"/>
          <ac:spMkLst>
            <pc:docMk/>
            <pc:sldMk cId="3154329647" sldId="257"/>
            <ac:spMk id="15" creationId="{08C9B587-E65E-4B52-B37C-ABEBB6E87928}"/>
          </ac:spMkLst>
        </pc:spChg>
        <pc:spChg chg="add del">
          <ac:chgData name="Rassene M'Sadaa" userId="3ccf5ad2-b7bb-4065-b6b7-d252aa019b10" providerId="ADAL" clId="{8C6DA144-00F7-4B16-ABE3-F0847553EC36}" dt="2024-01-07T11:47:36.240" v="8" actId="26606"/>
          <ac:spMkLst>
            <pc:docMk/>
            <pc:sldMk cId="3154329647" sldId="257"/>
            <ac:spMk id="16" creationId="{1064D5D5-227B-4F66-9AEA-46F570E793BD}"/>
          </ac:spMkLst>
        </pc:spChg>
        <pc:spChg chg="add del">
          <ac:chgData name="Rassene M'Sadaa" userId="3ccf5ad2-b7bb-4065-b6b7-d252aa019b10" providerId="ADAL" clId="{8C6DA144-00F7-4B16-ABE3-F0847553EC36}" dt="2024-01-07T11:47:20.918" v="4" actId="26606"/>
          <ac:spMkLst>
            <pc:docMk/>
            <pc:sldMk cId="3154329647" sldId="257"/>
            <ac:spMk id="17" creationId="{676A1B86-DC99-46B9-B5AA-A7E928EA9CF7}"/>
          </ac:spMkLst>
        </pc:spChg>
        <pc:spChg chg="add del">
          <ac:chgData name="Rassene M'Sadaa" userId="3ccf5ad2-b7bb-4065-b6b7-d252aa019b10" providerId="ADAL" clId="{8C6DA144-00F7-4B16-ABE3-F0847553EC36}" dt="2024-01-07T11:47:20.918" v="4" actId="26606"/>
          <ac:spMkLst>
            <pc:docMk/>
            <pc:sldMk cId="3154329647" sldId="257"/>
            <ac:spMk id="18" creationId="{E9304FFE-74E9-4316-B822-F35A685E2D09}"/>
          </ac:spMkLst>
        </pc:spChg>
        <pc:spChg chg="add del">
          <ac:chgData name="Rassene M'Sadaa" userId="3ccf5ad2-b7bb-4065-b6b7-d252aa019b10" providerId="ADAL" clId="{8C6DA144-00F7-4B16-ABE3-F0847553EC36}" dt="2024-01-07T11:47:36.240" v="8" actId="26606"/>
          <ac:spMkLst>
            <pc:docMk/>
            <pc:sldMk cId="3154329647" sldId="257"/>
            <ac:spMk id="20" creationId="{B5A1B09C-1565-46F8-B70F-621C5EB48A09}"/>
          </ac:spMkLst>
        </pc:spChg>
        <pc:spChg chg="add del">
          <ac:chgData name="Rassene M'Sadaa" userId="3ccf5ad2-b7bb-4065-b6b7-d252aa019b10" providerId="ADAL" clId="{8C6DA144-00F7-4B16-ABE3-F0847553EC36}" dt="2024-01-07T11:47:34.222" v="6" actId="26606"/>
          <ac:spMkLst>
            <pc:docMk/>
            <pc:sldMk cId="3154329647" sldId="257"/>
            <ac:spMk id="22" creationId="{EB0222B5-B739-82A9-5CCC-C5585AE12A69}"/>
          </ac:spMkLst>
        </pc:spChg>
        <pc:spChg chg="add del">
          <ac:chgData name="Rassene M'Sadaa" userId="3ccf5ad2-b7bb-4065-b6b7-d252aa019b10" providerId="ADAL" clId="{8C6DA144-00F7-4B16-ABE3-F0847553EC36}" dt="2024-01-07T11:47:34.222" v="6" actId="26606"/>
          <ac:spMkLst>
            <pc:docMk/>
            <pc:sldMk cId="3154329647" sldId="257"/>
            <ac:spMk id="23" creationId="{5BE23E75-E7E9-4D9F-6D25-5512363F8621}"/>
          </ac:spMkLst>
        </pc:spChg>
        <pc:spChg chg="add del">
          <ac:chgData name="Rassene M'Sadaa" userId="3ccf5ad2-b7bb-4065-b6b7-d252aa019b10" providerId="ADAL" clId="{8C6DA144-00F7-4B16-ABE3-F0847553EC36}" dt="2024-01-07T11:47:36.240" v="8" actId="26606"/>
          <ac:spMkLst>
            <pc:docMk/>
            <pc:sldMk cId="3154329647" sldId="257"/>
            <ac:spMk id="26" creationId="{646B67A4-D328-4747-A82B-65E84FA46368}"/>
          </ac:spMkLst>
        </pc:spChg>
        <pc:spChg chg="add del">
          <ac:chgData name="Rassene M'Sadaa" userId="3ccf5ad2-b7bb-4065-b6b7-d252aa019b10" providerId="ADAL" clId="{8C6DA144-00F7-4B16-ABE3-F0847553EC36}" dt="2024-01-07T11:47:36.240" v="8" actId="26606"/>
          <ac:spMkLst>
            <pc:docMk/>
            <pc:sldMk cId="3154329647" sldId="257"/>
            <ac:spMk id="27" creationId="{8C516CC8-80AC-446C-A56E-9F54B7210402}"/>
          </ac:spMkLst>
        </pc:spChg>
        <pc:spChg chg="add del">
          <ac:chgData name="Rassene M'Sadaa" userId="3ccf5ad2-b7bb-4065-b6b7-d252aa019b10" providerId="ADAL" clId="{8C6DA144-00F7-4B16-ABE3-F0847553EC36}" dt="2024-01-07T11:47:37.501" v="10" actId="26606"/>
          <ac:spMkLst>
            <pc:docMk/>
            <pc:sldMk cId="3154329647" sldId="257"/>
            <ac:spMk id="29" creationId="{C7D023E4-8DE1-436E-9847-ED6A4B4B04FD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31" creationId="{033BC44A-0661-43B4-9C14-FD5963C226AE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35" creationId="{FFD3887D-244B-4EC4-9208-E304984C5D0F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37" creationId="{97224C31-855E-4593-8A58-5B2B0CC4F537}"/>
          </ac:spMkLst>
        </pc:spChg>
        <pc:spChg chg="add del">
          <ac:chgData name="Rassene M'Sadaa" userId="3ccf5ad2-b7bb-4065-b6b7-d252aa019b10" providerId="ADAL" clId="{8C6DA144-00F7-4B16-ABE3-F0847553EC36}" dt="2024-01-07T11:48:01.455" v="12" actId="26606"/>
          <ac:spMkLst>
            <pc:docMk/>
            <pc:sldMk cId="3154329647" sldId="257"/>
            <ac:spMk id="42" creationId="{DA3D79E8-4321-4568-8E49-29D53CB3B91A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50" creationId="{489B7BFD-8F45-4093-AD9C-91B15B0503D9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54" creationId="{498F8FF6-43B4-494A-AF8F-123A4983EDF7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55" creationId="{2B06059C-C357-4011-82B9-9C0106301384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56" creationId="{5AFEC601-A132-47EE-B0C2-B38ACD9FCE6F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57" creationId="{279CAF82-0ECF-42BE-8F37-F71941E5D410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58" creationId="{218E095B-4870-4AD5-9C41-C16D59523501}"/>
          </ac:spMkLst>
        </pc:spChg>
        <pc:spChg chg="add del">
          <ac:chgData name="Rassene M'Sadaa" userId="3ccf5ad2-b7bb-4065-b6b7-d252aa019b10" providerId="ADAL" clId="{8C6DA144-00F7-4B16-ABE3-F0847553EC36}" dt="2024-01-07T11:48:06.044" v="14" actId="26606"/>
          <ac:spMkLst>
            <pc:docMk/>
            <pc:sldMk cId="3154329647" sldId="257"/>
            <ac:spMk id="63" creationId="{BE8CB2F0-2F5A-4EBD-B214-E0309C31F578}"/>
          </ac:spMkLst>
        </pc:spChg>
        <pc:spChg chg="add del">
          <ac:chgData name="Rassene M'Sadaa" userId="3ccf5ad2-b7bb-4065-b6b7-d252aa019b10" providerId="ADAL" clId="{8C6DA144-00F7-4B16-ABE3-F0847553EC36}" dt="2024-01-07T11:48:07.276" v="16" actId="26606"/>
          <ac:spMkLst>
            <pc:docMk/>
            <pc:sldMk cId="3154329647" sldId="257"/>
            <ac:spMk id="65" creationId="{3A930249-8242-4E2B-AF17-C01826488321}"/>
          </ac:spMkLst>
        </pc:spChg>
        <pc:spChg chg="add del">
          <ac:chgData name="Rassene M'Sadaa" userId="3ccf5ad2-b7bb-4065-b6b7-d252aa019b10" providerId="ADAL" clId="{8C6DA144-00F7-4B16-ABE3-F0847553EC36}" dt="2024-01-07T11:48:07.276" v="16" actId="26606"/>
          <ac:spMkLst>
            <pc:docMk/>
            <pc:sldMk cId="3154329647" sldId="257"/>
            <ac:spMk id="66" creationId="{A5BDD999-C5E1-4B3E-A710-768673819165}"/>
          </ac:spMkLst>
        </pc:spChg>
        <pc:spChg chg="add">
          <ac:chgData name="Rassene M'Sadaa" userId="3ccf5ad2-b7bb-4065-b6b7-d252aa019b10" providerId="ADAL" clId="{8C6DA144-00F7-4B16-ABE3-F0847553EC36}" dt="2024-01-07T11:48:07.282" v="17" actId="26606"/>
          <ac:spMkLst>
            <pc:docMk/>
            <pc:sldMk cId="3154329647" sldId="257"/>
            <ac:spMk id="69" creationId="{71B2258F-86CA-4D4D-8270-BC05FCDEBFB3}"/>
          </ac:spMkLst>
        </pc:spChg>
        <pc:grpChg chg="add del">
          <ac:chgData name="Rassene M'Sadaa" userId="3ccf5ad2-b7bb-4065-b6b7-d252aa019b10" providerId="ADAL" clId="{8C6DA144-00F7-4B16-ABE3-F0847553EC36}" dt="2024-01-07T11:47:37.501" v="10" actId="26606"/>
          <ac:grpSpMkLst>
            <pc:docMk/>
            <pc:sldMk cId="3154329647" sldId="257"/>
            <ac:grpSpMk id="30" creationId="{1FEC590B-3306-47E9-BD67-97F3F76169A4}"/>
          </ac:grpSpMkLst>
        </pc:grpChg>
        <pc:grpChg chg="add del">
          <ac:chgData name="Rassene M'Sadaa" userId="3ccf5ad2-b7bb-4065-b6b7-d252aa019b10" providerId="ADAL" clId="{8C6DA144-00F7-4B16-ABE3-F0847553EC36}" dt="2024-01-07T11:47:37.501" v="10" actId="26606"/>
          <ac:grpSpMkLst>
            <pc:docMk/>
            <pc:sldMk cId="3154329647" sldId="257"/>
            <ac:grpSpMk id="33" creationId="{A47AAF5E-1692-48C9-98FB-6432BF0BC4F7}"/>
          </ac:grpSpMkLst>
        </pc:grpChg>
        <pc:grpChg chg="add del">
          <ac:chgData name="Rassene M'Sadaa" userId="3ccf5ad2-b7bb-4065-b6b7-d252aa019b10" providerId="ADAL" clId="{8C6DA144-00F7-4B16-ABE3-F0847553EC36}" dt="2024-01-07T11:48:01.455" v="12" actId="26606"/>
          <ac:grpSpMkLst>
            <pc:docMk/>
            <pc:sldMk cId="3154329647" sldId="257"/>
            <ac:grpSpMk id="46" creationId="{A7BAFF87-FE4E-41E1-8958-26E04F9B152E}"/>
          </ac:grpSpMkLst>
        </pc:grpChg>
        <pc:grpChg chg="add del">
          <ac:chgData name="Rassene M'Sadaa" userId="3ccf5ad2-b7bb-4065-b6b7-d252aa019b10" providerId="ADAL" clId="{8C6DA144-00F7-4B16-ABE3-F0847553EC36}" dt="2024-01-07T11:48:06.044" v="14" actId="26606"/>
          <ac:grpSpMkLst>
            <pc:docMk/>
            <pc:sldMk cId="3154329647" sldId="257"/>
            <ac:grpSpMk id="51" creationId="{042BC7E5-76DB-4826-8C07-4A49B6353F76}"/>
          </ac:grpSpMkLst>
        </pc:grpChg>
        <pc:grpChg chg="add del">
          <ac:chgData name="Rassene M'Sadaa" userId="3ccf5ad2-b7bb-4065-b6b7-d252aa019b10" providerId="ADAL" clId="{8C6DA144-00F7-4B16-ABE3-F0847553EC36}" dt="2024-01-07T11:48:06.044" v="14" actId="26606"/>
          <ac:grpSpMkLst>
            <pc:docMk/>
            <pc:sldMk cId="3154329647" sldId="257"/>
            <ac:grpSpMk id="59" creationId="{FB9739EB-7F66-433D-841F-AB3CD18700B7}"/>
          </ac:grpSpMkLst>
        </pc:grpChg>
        <pc:graphicFrameChg chg="add mod modGraphic">
          <ac:chgData name="Rassene M'Sadaa" userId="3ccf5ad2-b7bb-4065-b6b7-d252aa019b10" providerId="ADAL" clId="{8C6DA144-00F7-4B16-ABE3-F0847553EC36}" dt="2024-01-07T11:50:17.247" v="35" actId="1076"/>
          <ac:graphicFrameMkLst>
            <pc:docMk/>
            <pc:sldMk cId="3154329647" sldId="257"/>
            <ac:graphicFrameMk id="4" creationId="{280DBA8E-6972-9BDB-9663-174BE85DD63C}"/>
          </ac:graphicFrameMkLst>
        </pc:graphicFrameChg>
        <pc:picChg chg="add del">
          <ac:chgData name="Rassene M'Sadaa" userId="3ccf5ad2-b7bb-4065-b6b7-d252aa019b10" providerId="ADAL" clId="{8C6DA144-00F7-4B16-ABE3-F0847553EC36}" dt="2024-01-07T11:47:18.414" v="2" actId="26606"/>
          <ac:picMkLst>
            <pc:docMk/>
            <pc:sldMk cId="3154329647" sldId="257"/>
            <ac:picMk id="5" creationId="{B4CB501A-DCBD-CFE4-453B-A5D2FD92174E}"/>
          </ac:picMkLst>
        </pc:picChg>
        <pc:picChg chg="add del">
          <ac:chgData name="Rassene M'Sadaa" userId="3ccf5ad2-b7bb-4065-b6b7-d252aa019b10" providerId="ADAL" clId="{8C6DA144-00F7-4B16-ABE3-F0847553EC36}" dt="2024-01-07T11:47:20.918" v="4" actId="26606"/>
          <ac:picMkLst>
            <pc:docMk/>
            <pc:sldMk cId="3154329647" sldId="257"/>
            <ac:picMk id="19" creationId="{0B085EC7-63CF-59DB-9738-92604830E416}"/>
          </ac:picMkLst>
        </pc:picChg>
        <pc:picChg chg="add del">
          <ac:chgData name="Rassene M'Sadaa" userId="3ccf5ad2-b7bb-4065-b6b7-d252aa019b10" providerId="ADAL" clId="{8C6DA144-00F7-4B16-ABE3-F0847553EC36}" dt="2024-01-07T11:47:34.222" v="6" actId="26606"/>
          <ac:picMkLst>
            <pc:docMk/>
            <pc:sldMk cId="3154329647" sldId="257"/>
            <ac:picMk id="21" creationId="{2B8BCEEA-2FAE-24E9-F258-528A172662FE}"/>
          </ac:picMkLst>
        </pc:picChg>
        <pc:picChg chg="add del">
          <ac:chgData name="Rassene M'Sadaa" userId="3ccf5ad2-b7bb-4065-b6b7-d252aa019b10" providerId="ADAL" clId="{8C6DA144-00F7-4B16-ABE3-F0847553EC36}" dt="2024-01-07T11:48:01.455" v="12" actId="26606"/>
          <ac:picMkLst>
            <pc:docMk/>
            <pc:sldMk cId="3154329647" sldId="257"/>
            <ac:picMk id="43" creationId="{8FFF908A-BEF3-33BB-237D-1193CEE8605C}"/>
          </ac:picMkLst>
        </pc:picChg>
        <pc:picChg chg="add del">
          <ac:chgData name="Rassene M'Sadaa" userId="3ccf5ad2-b7bb-4065-b6b7-d252aa019b10" providerId="ADAL" clId="{8C6DA144-00F7-4B16-ABE3-F0847553EC36}" dt="2024-01-07T11:48:07.276" v="16" actId="26606"/>
          <ac:picMkLst>
            <pc:docMk/>
            <pc:sldMk cId="3154329647" sldId="257"/>
            <ac:picMk id="67" creationId="{88B8BB59-123A-9837-45F5-47D20DF383B9}"/>
          </ac:picMkLst>
        </pc:picChg>
        <pc:picChg chg="add mod">
          <ac:chgData name="Rassene M'Sadaa" userId="3ccf5ad2-b7bb-4065-b6b7-d252aa019b10" providerId="ADAL" clId="{8C6DA144-00F7-4B16-ABE3-F0847553EC36}" dt="2024-01-07T11:48:17.001" v="18" actId="27614"/>
          <ac:picMkLst>
            <pc:docMk/>
            <pc:sldMk cId="3154329647" sldId="257"/>
            <ac:picMk id="70" creationId="{663CB1BF-82FF-2142-33D4-393C410AAB55}"/>
          </ac:picMkLst>
        </pc:picChg>
        <pc:cxnChg chg="add del">
          <ac:chgData name="Rassene M'Sadaa" userId="3ccf5ad2-b7bb-4065-b6b7-d252aa019b10" providerId="ADAL" clId="{8C6DA144-00F7-4B16-ABE3-F0847553EC36}" dt="2024-01-07T11:47:34.222" v="6" actId="26606"/>
          <ac:cxnSpMkLst>
            <pc:docMk/>
            <pc:sldMk cId="3154329647" sldId="257"/>
            <ac:cxnSpMk id="24" creationId="{61B115DB-65EB-3FC3-7284-CFDF4ADC60B6}"/>
          </ac:cxnSpMkLst>
        </pc:cxnChg>
        <pc:cxnChg chg="add del">
          <ac:chgData name="Rassene M'Sadaa" userId="3ccf5ad2-b7bb-4065-b6b7-d252aa019b10" providerId="ADAL" clId="{8C6DA144-00F7-4B16-ABE3-F0847553EC36}" dt="2024-01-07T11:48:01.455" v="12" actId="26606"/>
          <ac:cxnSpMkLst>
            <pc:docMk/>
            <pc:sldMk cId="3154329647" sldId="257"/>
            <ac:cxnSpMk id="44" creationId="{27079481-2F79-4902-AF2E-C07B19A0985A}"/>
          </ac:cxnSpMkLst>
        </pc:cxnChg>
        <pc:cxnChg chg="add del">
          <ac:chgData name="Rassene M'Sadaa" userId="3ccf5ad2-b7bb-4065-b6b7-d252aa019b10" providerId="ADAL" clId="{8C6DA144-00F7-4B16-ABE3-F0847553EC36}" dt="2024-01-07T11:48:01.455" v="12" actId="26606"/>
          <ac:cxnSpMkLst>
            <pc:docMk/>
            <pc:sldMk cId="3154329647" sldId="257"/>
            <ac:cxnSpMk id="45" creationId="{0BD0214A-A25B-4780-8EBF-766156CAC55E}"/>
          </ac:cxnSpMkLst>
        </pc:cxnChg>
      </pc:sldChg>
      <pc:sldChg chg="addSp delSp modSp mod setBg addAnim">
        <pc:chgData name="Rassene M'Sadaa" userId="3ccf5ad2-b7bb-4065-b6b7-d252aa019b10" providerId="ADAL" clId="{8C6DA144-00F7-4B16-ABE3-F0847553EC36}" dt="2024-01-07T16:43:22.520" v="1743"/>
        <pc:sldMkLst>
          <pc:docMk/>
          <pc:sldMk cId="2017818246" sldId="258"/>
        </pc:sldMkLst>
        <pc:spChg chg="mod">
          <ac:chgData name="Rassene M'Sadaa" userId="3ccf5ad2-b7bb-4065-b6b7-d252aa019b10" providerId="ADAL" clId="{8C6DA144-00F7-4B16-ABE3-F0847553EC36}" dt="2024-01-07T12:21:04.532" v="468" actId="1076"/>
          <ac:spMkLst>
            <pc:docMk/>
            <pc:sldMk cId="2017818246" sldId="258"/>
            <ac:spMk id="2" creationId="{91120189-E293-4B23-A6D7-33CE68752924}"/>
          </ac:spMkLst>
        </pc:spChg>
        <pc:spChg chg="mod ord">
          <ac:chgData name="Rassene M'Sadaa" userId="3ccf5ad2-b7bb-4065-b6b7-d252aa019b10" providerId="ADAL" clId="{8C6DA144-00F7-4B16-ABE3-F0847553EC36}" dt="2024-01-07T12:23:12.977" v="536" actId="20577"/>
          <ac:spMkLst>
            <pc:docMk/>
            <pc:sldMk cId="2017818246" sldId="258"/>
            <ac:spMk id="3" creationId="{6E436DA3-6B96-B9F1-3556-890FF1B2177D}"/>
          </ac:spMkLst>
        </pc:spChg>
        <pc:spChg chg="add del">
          <ac:chgData name="Rassene M'Sadaa" userId="3ccf5ad2-b7bb-4065-b6b7-d252aa019b10" providerId="ADAL" clId="{8C6DA144-00F7-4B16-ABE3-F0847553EC36}" dt="2024-01-07T12:13:09.579" v="120" actId="26606"/>
          <ac:spMkLst>
            <pc:docMk/>
            <pc:sldMk cId="2017818246" sldId="258"/>
            <ac:spMk id="9" creationId="{A8384FB5-9ADC-4DDC-881B-597D56F5B15D}"/>
          </ac:spMkLst>
        </pc:spChg>
        <pc:spChg chg="add del">
          <ac:chgData name="Rassene M'Sadaa" userId="3ccf5ad2-b7bb-4065-b6b7-d252aa019b10" providerId="ADAL" clId="{8C6DA144-00F7-4B16-ABE3-F0847553EC36}" dt="2024-01-07T12:13:09.579" v="120" actId="26606"/>
          <ac:spMkLst>
            <pc:docMk/>
            <pc:sldMk cId="2017818246" sldId="258"/>
            <ac:spMk id="11" creationId="{1199E1B1-A8C0-4FE8-A5A8-1CB41D69F857}"/>
          </ac:spMkLst>
        </pc:spChg>
        <pc:spChg chg="add del">
          <ac:chgData name="Rassene M'Sadaa" userId="3ccf5ad2-b7bb-4065-b6b7-d252aa019b10" providerId="ADAL" clId="{8C6DA144-00F7-4B16-ABE3-F0847553EC36}" dt="2024-01-07T12:13:09.579" v="120" actId="26606"/>
          <ac:spMkLst>
            <pc:docMk/>
            <pc:sldMk cId="2017818246" sldId="258"/>
            <ac:spMk id="13" creationId="{84A8DE83-DE75-4B41-9DB4-A7EC0B0DEC0B}"/>
          </ac:spMkLst>
        </pc:spChg>
        <pc:spChg chg="add del">
          <ac:chgData name="Rassene M'Sadaa" userId="3ccf5ad2-b7bb-4065-b6b7-d252aa019b10" providerId="ADAL" clId="{8C6DA144-00F7-4B16-ABE3-F0847553EC36}" dt="2024-01-07T12:13:09.579" v="120" actId="26606"/>
          <ac:spMkLst>
            <pc:docMk/>
            <pc:sldMk cId="2017818246" sldId="258"/>
            <ac:spMk id="15" creationId="{A7009A0A-BEF5-4EAC-AF15-E4F9F002E239}"/>
          </ac:spMkLst>
        </pc:spChg>
        <pc:spChg chg="add del">
          <ac:chgData name="Rassene M'Sadaa" userId="3ccf5ad2-b7bb-4065-b6b7-d252aa019b10" providerId="ADAL" clId="{8C6DA144-00F7-4B16-ABE3-F0847553EC36}" dt="2024-01-07T12:13:37.644" v="125" actId="26606"/>
          <ac:spMkLst>
            <pc:docMk/>
            <pc:sldMk cId="2017818246" sldId="258"/>
            <ac:spMk id="20" creationId="{8C790BE2-4E4F-4AAF-81A2-4A6F4885EBE6}"/>
          </ac:spMkLst>
        </pc:spChg>
        <pc:spChg chg="add del">
          <ac:chgData name="Rassene M'Sadaa" userId="3ccf5ad2-b7bb-4065-b6b7-d252aa019b10" providerId="ADAL" clId="{8C6DA144-00F7-4B16-ABE3-F0847553EC36}" dt="2024-01-07T12:13:37.644" v="125" actId="26606"/>
          <ac:spMkLst>
            <pc:docMk/>
            <pc:sldMk cId="2017818246" sldId="258"/>
            <ac:spMk id="22" creationId="{D28B54C3-B57B-472A-B96E-1FCB67093DC2}"/>
          </ac:spMkLst>
        </pc:spChg>
        <pc:spChg chg="add del">
          <ac:chgData name="Rassene M'Sadaa" userId="3ccf5ad2-b7bb-4065-b6b7-d252aa019b10" providerId="ADAL" clId="{8C6DA144-00F7-4B16-ABE3-F0847553EC36}" dt="2024-01-07T12:13:37.644" v="125" actId="26606"/>
          <ac:spMkLst>
            <pc:docMk/>
            <pc:sldMk cId="2017818246" sldId="258"/>
            <ac:spMk id="24" creationId="{7DB3C429-F8DA-49B9-AF84-21996FCF78B5}"/>
          </ac:spMkLst>
        </pc:spChg>
        <pc:spChg chg="add del">
          <ac:chgData name="Rassene M'Sadaa" userId="3ccf5ad2-b7bb-4065-b6b7-d252aa019b10" providerId="ADAL" clId="{8C6DA144-00F7-4B16-ABE3-F0847553EC36}" dt="2024-01-07T12:13:37.644" v="125" actId="26606"/>
          <ac:spMkLst>
            <pc:docMk/>
            <pc:sldMk cId="2017818246" sldId="258"/>
            <ac:spMk id="26" creationId="{C4C9F2B0-1044-46EB-8AEB-C3BFFDE6C2CC}"/>
          </ac:spMkLst>
        </pc:spChg>
        <pc:spChg chg="add del">
          <ac:chgData name="Rassene M'Sadaa" userId="3ccf5ad2-b7bb-4065-b6b7-d252aa019b10" providerId="ADAL" clId="{8C6DA144-00F7-4B16-ABE3-F0847553EC36}" dt="2024-01-07T12:13:37.644" v="125" actId="26606"/>
          <ac:spMkLst>
            <pc:docMk/>
            <pc:sldMk cId="2017818246" sldId="258"/>
            <ac:spMk id="28" creationId="{32B3ACB3-D689-442E-8A40-8680B0FEB8A2}"/>
          </ac:spMkLst>
        </pc:spChg>
        <pc:spChg chg="add del">
          <ac:chgData name="Rassene M'Sadaa" userId="3ccf5ad2-b7bb-4065-b6b7-d252aa019b10" providerId="ADAL" clId="{8C6DA144-00F7-4B16-ABE3-F0847553EC36}" dt="2024-01-07T12:13:37.612" v="124" actId="26606"/>
          <ac:spMkLst>
            <pc:docMk/>
            <pc:sldMk cId="2017818246" sldId="258"/>
            <ac:spMk id="33" creationId="{BCED4D40-4B67-4331-AC48-79B82B4A47D8}"/>
          </ac:spMkLst>
        </pc:spChg>
        <pc:spChg chg="add del">
          <ac:chgData name="Rassene M'Sadaa" userId="3ccf5ad2-b7bb-4065-b6b7-d252aa019b10" providerId="ADAL" clId="{8C6DA144-00F7-4B16-ABE3-F0847553EC36}" dt="2024-01-07T12:13:37.612" v="124" actId="26606"/>
          <ac:spMkLst>
            <pc:docMk/>
            <pc:sldMk cId="2017818246" sldId="258"/>
            <ac:spMk id="35" creationId="{670CEDEF-4F34-412E-84EE-329C1E936AF5}"/>
          </ac:spMkLst>
        </pc:spChg>
        <pc:spChg chg="add del">
          <ac:chgData name="Rassene M'Sadaa" userId="3ccf5ad2-b7bb-4065-b6b7-d252aa019b10" providerId="ADAL" clId="{8C6DA144-00F7-4B16-ABE3-F0847553EC36}" dt="2024-01-07T12:14:51.204" v="135" actId="26606"/>
          <ac:spMkLst>
            <pc:docMk/>
            <pc:sldMk cId="2017818246" sldId="258"/>
            <ac:spMk id="37" creationId="{56037404-66BD-46B5-9323-1B531319671A}"/>
          </ac:spMkLst>
        </pc:spChg>
        <pc:spChg chg="add del">
          <ac:chgData name="Rassene M'Sadaa" userId="3ccf5ad2-b7bb-4065-b6b7-d252aa019b10" providerId="ADAL" clId="{8C6DA144-00F7-4B16-ABE3-F0847553EC36}" dt="2024-01-07T12:14:51.204" v="135" actId="26606"/>
          <ac:spMkLst>
            <pc:docMk/>
            <pc:sldMk cId="2017818246" sldId="258"/>
            <ac:spMk id="38" creationId="{76906711-0AFB-47DD-A4B6-4E94B38B8C91}"/>
          </ac:spMkLst>
        </pc:spChg>
        <pc:spChg chg="add del">
          <ac:chgData name="Rassene M'Sadaa" userId="3ccf5ad2-b7bb-4065-b6b7-d252aa019b10" providerId="ADAL" clId="{8C6DA144-00F7-4B16-ABE3-F0847553EC36}" dt="2024-01-07T12:14:51.204" v="135" actId="26606"/>
          <ac:spMkLst>
            <pc:docMk/>
            <pc:sldMk cId="2017818246" sldId="258"/>
            <ac:spMk id="39" creationId="{AA91F649-894C-41F6-A21D-3D1AC558E934}"/>
          </ac:spMkLst>
        </pc:spChg>
        <pc:spChg chg="add">
          <ac:chgData name="Rassene M'Sadaa" userId="3ccf5ad2-b7bb-4065-b6b7-d252aa019b10" providerId="ADAL" clId="{8C6DA144-00F7-4B16-ABE3-F0847553EC36}" dt="2024-01-07T12:14:51.204" v="135" actId="26606"/>
          <ac:spMkLst>
            <pc:docMk/>
            <pc:sldMk cId="2017818246" sldId="258"/>
            <ac:spMk id="44" creationId="{B95B9BA8-1D69-4796-85F5-B6D0BD52354B}"/>
          </ac:spMkLst>
        </pc:spChg>
        <pc:grpChg chg="add">
          <ac:chgData name="Rassene M'Sadaa" userId="3ccf5ad2-b7bb-4065-b6b7-d252aa019b10" providerId="ADAL" clId="{8C6DA144-00F7-4B16-ABE3-F0847553EC36}" dt="2024-01-07T12:14:51.204" v="135" actId="26606"/>
          <ac:grpSpMkLst>
            <pc:docMk/>
            <pc:sldMk cId="2017818246" sldId="258"/>
            <ac:grpSpMk id="46" creationId="{CC09AFE8-9934-40C0-A058-4008A3B197E7}"/>
          </ac:grpSpMkLst>
        </pc:grpChg>
        <pc:picChg chg="add mod">
          <ac:chgData name="Rassene M'Sadaa" userId="3ccf5ad2-b7bb-4065-b6b7-d252aa019b10" providerId="ADAL" clId="{8C6DA144-00F7-4B16-ABE3-F0847553EC36}" dt="2024-01-07T12:14:51.204" v="135" actId="26606"/>
          <ac:picMkLst>
            <pc:docMk/>
            <pc:sldMk cId="2017818246" sldId="258"/>
            <ac:picMk id="4" creationId="{E5974460-2180-AE23-3332-48E42C93E980}"/>
          </ac:picMkLst>
        </pc:picChg>
      </pc:sldChg>
      <pc:sldChg chg="new del">
        <pc:chgData name="Rassene M'Sadaa" userId="3ccf5ad2-b7bb-4065-b6b7-d252aa019b10" providerId="ADAL" clId="{8C6DA144-00F7-4B16-ABE3-F0847553EC36}" dt="2024-01-07T11:57:05.342" v="51" actId="47"/>
        <pc:sldMkLst>
          <pc:docMk/>
          <pc:sldMk cId="3642701471" sldId="259"/>
        </pc:sldMkLst>
      </pc:sldChg>
      <pc:sldChg chg="delSp modSp mod setBg">
        <pc:chgData name="Rassene M'Sadaa" userId="3ccf5ad2-b7bb-4065-b6b7-d252aa019b10" providerId="ADAL" clId="{8C6DA144-00F7-4B16-ABE3-F0847553EC36}" dt="2024-01-08T11:45:08.789" v="2001" actId="20577"/>
        <pc:sldMkLst>
          <pc:docMk/>
          <pc:sldMk cId="3495584652" sldId="260"/>
        </pc:sldMkLst>
        <pc:spChg chg="mod">
          <ac:chgData name="Rassene M'Sadaa" userId="3ccf5ad2-b7bb-4065-b6b7-d252aa019b10" providerId="ADAL" clId="{8C6DA144-00F7-4B16-ABE3-F0847553EC36}" dt="2024-01-08T11:45:08.789" v="2001" actId="20577"/>
          <ac:spMkLst>
            <pc:docMk/>
            <pc:sldMk cId="3495584652" sldId="260"/>
            <ac:spMk id="2" creationId="{B61911E5-E32D-48C2-1D18-0B03DD6187EF}"/>
          </ac:spMkLst>
        </pc:spChg>
        <pc:picChg chg="del">
          <ac:chgData name="Rassene M'Sadaa" userId="3ccf5ad2-b7bb-4065-b6b7-d252aa019b10" providerId="ADAL" clId="{8C6DA144-00F7-4B16-ABE3-F0847553EC36}" dt="2024-01-07T16:43:15.763" v="1742" actId="478"/>
          <ac:picMkLst>
            <pc:docMk/>
            <pc:sldMk cId="3495584652" sldId="260"/>
            <ac:picMk id="12" creationId="{11E3B202-8C73-8803-4ADC-174FE42D6ED8}"/>
          </ac:picMkLst>
        </pc:picChg>
      </pc:sldChg>
      <pc:sldChg chg="addSp delSp modSp new mod setBg">
        <pc:chgData name="Rassene M'Sadaa" userId="3ccf5ad2-b7bb-4065-b6b7-d252aa019b10" providerId="ADAL" clId="{8C6DA144-00F7-4B16-ABE3-F0847553EC36}" dt="2024-01-07T16:43:22.520" v="1743"/>
        <pc:sldMkLst>
          <pc:docMk/>
          <pc:sldMk cId="236994808" sldId="261"/>
        </pc:sldMkLst>
        <pc:spChg chg="mod">
          <ac:chgData name="Rassene M'Sadaa" userId="3ccf5ad2-b7bb-4065-b6b7-d252aa019b10" providerId="ADAL" clId="{8C6DA144-00F7-4B16-ABE3-F0847553EC36}" dt="2024-01-07T11:57:21.353" v="74" actId="20577"/>
          <ac:spMkLst>
            <pc:docMk/>
            <pc:sldMk cId="236994808" sldId="261"/>
            <ac:spMk id="2" creationId="{5C26055C-CAC1-5BD0-735E-4542228222C3}"/>
          </ac:spMkLst>
        </pc:spChg>
        <pc:spChg chg="mod">
          <ac:chgData name="Rassene M'Sadaa" userId="3ccf5ad2-b7bb-4065-b6b7-d252aa019b10" providerId="ADAL" clId="{8C6DA144-00F7-4B16-ABE3-F0847553EC36}" dt="2024-01-07T12:48:21.566" v="810" actId="20577"/>
          <ac:spMkLst>
            <pc:docMk/>
            <pc:sldMk cId="236994808" sldId="261"/>
            <ac:spMk id="3" creationId="{37C2C3B1-45C8-3B4D-5A8D-2459549FC01B}"/>
          </ac:spMkLst>
        </pc:spChg>
        <pc:spChg chg="add del">
          <ac:chgData name="Rassene M'Sadaa" userId="3ccf5ad2-b7bb-4065-b6b7-d252aa019b10" providerId="ADAL" clId="{8C6DA144-00F7-4B16-ABE3-F0847553EC36}" dt="2024-01-07T12:27:33.103" v="538"/>
          <ac:spMkLst>
            <pc:docMk/>
            <pc:sldMk cId="236994808" sldId="261"/>
            <ac:spMk id="4" creationId="{848E51C3-BA4D-B507-DB8A-5BBBAA1DE71E}"/>
          </ac:spMkLst>
        </pc:spChg>
        <pc:spChg chg="add del mod">
          <ac:chgData name="Rassene M'Sadaa" userId="3ccf5ad2-b7bb-4065-b6b7-d252aa019b10" providerId="ADAL" clId="{8C6DA144-00F7-4B16-ABE3-F0847553EC36}" dt="2024-01-07T12:28:25.288" v="542" actId="478"/>
          <ac:spMkLst>
            <pc:docMk/>
            <pc:sldMk cId="236994808" sldId="261"/>
            <ac:spMk id="5" creationId="{C7E83B99-3DEF-C49E-A54D-8FCA7945DA88}"/>
          </ac:spMkLst>
        </pc:spChg>
        <pc:spChg chg="add del">
          <ac:chgData name="Rassene M'Sadaa" userId="3ccf5ad2-b7bb-4065-b6b7-d252aa019b10" providerId="ADAL" clId="{8C6DA144-00F7-4B16-ABE3-F0847553EC36}" dt="2024-01-07T12:28:38.238" v="546"/>
          <ac:spMkLst>
            <pc:docMk/>
            <pc:sldMk cId="236994808" sldId="261"/>
            <ac:spMk id="6" creationId="{E6708BBF-04D1-A05F-E323-2DFBEFE95214}"/>
          </ac:spMkLst>
        </pc:spChg>
        <pc:picChg chg="add mod">
          <ac:chgData name="Rassene M'Sadaa" userId="3ccf5ad2-b7bb-4065-b6b7-d252aa019b10" providerId="ADAL" clId="{8C6DA144-00F7-4B16-ABE3-F0847553EC36}" dt="2024-01-07T12:39:18.931" v="556" actId="1076"/>
          <ac:picMkLst>
            <pc:docMk/>
            <pc:sldMk cId="236994808" sldId="261"/>
            <ac:picMk id="7" creationId="{E91855E6-6B0C-7662-5BE3-90011DFE0726}"/>
          </ac:picMkLst>
        </pc:picChg>
      </pc:sldChg>
      <pc:sldChg chg="modSp new mod setBg">
        <pc:chgData name="Rassene M'Sadaa" userId="3ccf5ad2-b7bb-4065-b6b7-d252aa019b10" providerId="ADAL" clId="{8C6DA144-00F7-4B16-ABE3-F0847553EC36}" dt="2024-01-07T16:43:22.520" v="1743"/>
        <pc:sldMkLst>
          <pc:docMk/>
          <pc:sldMk cId="3129306564" sldId="262"/>
        </pc:sldMkLst>
        <pc:spChg chg="mod">
          <ac:chgData name="Rassene M'Sadaa" userId="3ccf5ad2-b7bb-4065-b6b7-d252aa019b10" providerId="ADAL" clId="{8C6DA144-00F7-4B16-ABE3-F0847553EC36}" dt="2024-01-07T12:49:12.374" v="812" actId="1076"/>
          <ac:spMkLst>
            <pc:docMk/>
            <pc:sldMk cId="3129306564" sldId="262"/>
            <ac:spMk id="2" creationId="{07919BB3-4BA4-6193-A8B7-BEEC2EBD8B2F}"/>
          </ac:spMkLst>
        </pc:spChg>
        <pc:spChg chg="mod">
          <ac:chgData name="Rassene M'Sadaa" userId="3ccf5ad2-b7bb-4065-b6b7-d252aa019b10" providerId="ADAL" clId="{8C6DA144-00F7-4B16-ABE3-F0847553EC36}" dt="2024-01-07T13:22:17.608" v="1717" actId="20577"/>
          <ac:spMkLst>
            <pc:docMk/>
            <pc:sldMk cId="3129306564" sldId="262"/>
            <ac:spMk id="3" creationId="{B34A183A-11AC-F040-3617-2A04A88D822A}"/>
          </ac:spMkLst>
        </pc:spChg>
      </pc:sldChg>
      <pc:sldChg chg="modSp new mod setBg">
        <pc:chgData name="Rassene M'Sadaa" userId="3ccf5ad2-b7bb-4065-b6b7-d252aa019b10" providerId="ADAL" clId="{8C6DA144-00F7-4B16-ABE3-F0847553EC36}" dt="2024-01-07T16:44:13.507" v="1750" actId="207"/>
        <pc:sldMkLst>
          <pc:docMk/>
          <pc:sldMk cId="1677133135" sldId="263"/>
        </pc:sldMkLst>
        <pc:spChg chg="mod">
          <ac:chgData name="Rassene M'Sadaa" userId="3ccf5ad2-b7bb-4065-b6b7-d252aa019b10" providerId="ADAL" clId="{8C6DA144-00F7-4B16-ABE3-F0847553EC36}" dt="2024-01-07T11:57:52.160" v="84"/>
          <ac:spMkLst>
            <pc:docMk/>
            <pc:sldMk cId="1677133135" sldId="263"/>
            <ac:spMk id="2" creationId="{CD1F57BA-DC0D-F1A8-8040-3E28C030E8DE}"/>
          </ac:spMkLst>
        </pc:spChg>
        <pc:spChg chg="mod">
          <ac:chgData name="Rassene M'Sadaa" userId="3ccf5ad2-b7bb-4065-b6b7-d252aa019b10" providerId="ADAL" clId="{8C6DA144-00F7-4B16-ABE3-F0847553EC36}" dt="2024-01-07T16:44:13.507" v="1750" actId="207"/>
          <ac:spMkLst>
            <pc:docMk/>
            <pc:sldMk cId="1677133135" sldId="263"/>
            <ac:spMk id="3" creationId="{51516795-2C94-7F67-222F-854C5B11F12B}"/>
          </ac:spMkLst>
        </pc:spChg>
      </pc:sldChg>
      <pc:sldChg chg="addSp delSp modSp new mod setBg modAnim">
        <pc:chgData name="Rassene M'Sadaa" userId="3ccf5ad2-b7bb-4065-b6b7-d252aa019b10" providerId="ADAL" clId="{8C6DA144-00F7-4B16-ABE3-F0847553EC36}" dt="2024-01-07T16:52:32.388" v="1779" actId="1076"/>
        <pc:sldMkLst>
          <pc:docMk/>
          <pc:sldMk cId="2576389602" sldId="264"/>
        </pc:sldMkLst>
        <pc:spChg chg="mod">
          <ac:chgData name="Rassene M'Sadaa" userId="3ccf5ad2-b7bb-4065-b6b7-d252aa019b10" providerId="ADAL" clId="{8C6DA144-00F7-4B16-ABE3-F0847553EC36}" dt="2024-01-07T16:52:28.408" v="1778" actId="1076"/>
          <ac:spMkLst>
            <pc:docMk/>
            <pc:sldMk cId="2576389602" sldId="264"/>
            <ac:spMk id="2" creationId="{DBC300AC-FAD4-8BA9-710C-0B8AF851040B}"/>
          </ac:spMkLst>
        </pc:spChg>
        <pc:spChg chg="del">
          <ac:chgData name="Rassene M'Sadaa" userId="3ccf5ad2-b7bb-4065-b6b7-d252aa019b10" providerId="ADAL" clId="{8C6DA144-00F7-4B16-ABE3-F0847553EC36}" dt="2024-01-07T16:44:25.207" v="1752" actId="478"/>
          <ac:spMkLst>
            <pc:docMk/>
            <pc:sldMk cId="2576389602" sldId="264"/>
            <ac:spMk id="3" creationId="{A421DA52-DB09-9859-FE26-5A6B3A03F629}"/>
          </ac:spMkLst>
        </pc:spChg>
        <pc:graphicFrameChg chg="add del mod modGraphic">
          <ac:chgData name="Rassene M'Sadaa" userId="3ccf5ad2-b7bb-4065-b6b7-d252aa019b10" providerId="ADAL" clId="{8C6DA144-00F7-4B16-ABE3-F0847553EC36}" dt="2024-01-07T16:45:41.709" v="1773" actId="27309"/>
          <ac:graphicFrameMkLst>
            <pc:docMk/>
            <pc:sldMk cId="2576389602" sldId="264"/>
            <ac:graphicFrameMk id="5" creationId="{5C01BF05-077D-753B-C787-807ED93A334A}"/>
          </ac:graphicFrameMkLst>
        </pc:graphicFrameChg>
        <pc:graphicFrameChg chg="add del mod modGraphic">
          <ac:chgData name="Rassene M'Sadaa" userId="3ccf5ad2-b7bb-4065-b6b7-d252aa019b10" providerId="ADAL" clId="{8C6DA144-00F7-4B16-ABE3-F0847553EC36}" dt="2024-01-07T16:45:41.709" v="1773" actId="27309"/>
          <ac:graphicFrameMkLst>
            <pc:docMk/>
            <pc:sldMk cId="2576389602" sldId="264"/>
            <ac:graphicFrameMk id="7" creationId="{BFF90382-3A10-4A3D-5B51-A5726DE1EDCF}"/>
          </ac:graphicFrameMkLst>
        </pc:graphicFrameChg>
        <pc:graphicFrameChg chg="add del mod modGraphic">
          <ac:chgData name="Rassene M'Sadaa" userId="3ccf5ad2-b7bb-4065-b6b7-d252aa019b10" providerId="ADAL" clId="{8C6DA144-00F7-4B16-ABE3-F0847553EC36}" dt="2024-01-07T16:45:41.709" v="1773" actId="27309"/>
          <ac:graphicFrameMkLst>
            <pc:docMk/>
            <pc:sldMk cId="2576389602" sldId="264"/>
            <ac:graphicFrameMk id="9" creationId="{3A54F733-CD21-CC88-861F-F253377D971B}"/>
          </ac:graphicFrameMkLst>
        </pc:graphicFrameChg>
        <pc:graphicFrameChg chg="add del mod modGraphic">
          <ac:chgData name="Rassene M'Sadaa" userId="3ccf5ad2-b7bb-4065-b6b7-d252aa019b10" providerId="ADAL" clId="{8C6DA144-00F7-4B16-ABE3-F0847553EC36}" dt="2024-01-07T16:45:41.709" v="1773" actId="27309"/>
          <ac:graphicFrameMkLst>
            <pc:docMk/>
            <pc:sldMk cId="2576389602" sldId="264"/>
            <ac:graphicFrameMk id="11" creationId="{28969705-A583-A531-76CF-5E8FD82086DF}"/>
          </ac:graphicFrameMkLst>
        </pc:graphicFrameChg>
        <pc:picChg chg="add mod">
          <ac:chgData name="Rassene M'Sadaa" userId="3ccf5ad2-b7bb-4065-b6b7-d252aa019b10" providerId="ADAL" clId="{8C6DA144-00F7-4B16-ABE3-F0847553EC36}" dt="2024-01-07T16:52:32.388" v="1779" actId="1076"/>
          <ac:picMkLst>
            <pc:docMk/>
            <pc:sldMk cId="2576389602" sldId="264"/>
            <ac:picMk id="12" creationId="{B5626509-2643-7800-0D5A-9FBCB74A5F8E}"/>
          </ac:picMkLst>
        </pc:picChg>
      </pc:sldChg>
      <pc:sldChg chg="addSp delSp modSp mod setBg">
        <pc:chgData name="Rassene M'Sadaa" userId="3ccf5ad2-b7bb-4065-b6b7-d252aa019b10" providerId="ADAL" clId="{8C6DA144-00F7-4B16-ABE3-F0847553EC36}" dt="2024-01-07T17:16:32.346" v="1998" actId="1076"/>
        <pc:sldMkLst>
          <pc:docMk/>
          <pc:sldMk cId="1232832387" sldId="265"/>
        </pc:sldMkLst>
        <pc:spChg chg="add del mod">
          <ac:chgData name="Rassene M'Sadaa" userId="3ccf5ad2-b7bb-4065-b6b7-d252aa019b10" providerId="ADAL" clId="{8C6DA144-00F7-4B16-ABE3-F0847553EC36}" dt="2024-01-07T17:04:14.247" v="1790" actId="478"/>
          <ac:spMkLst>
            <pc:docMk/>
            <pc:sldMk cId="1232832387" sldId="265"/>
            <ac:spMk id="8" creationId="{0F905C69-4A78-9686-CA1B-5AE64A040260}"/>
          </ac:spMkLst>
        </pc:spChg>
        <pc:spChg chg="mod">
          <ac:chgData name="Rassene M'Sadaa" userId="3ccf5ad2-b7bb-4065-b6b7-d252aa019b10" providerId="ADAL" clId="{8C6DA144-00F7-4B16-ABE3-F0847553EC36}" dt="2024-01-07T17:05:57.774" v="1798" actId="27636"/>
          <ac:spMkLst>
            <pc:docMk/>
            <pc:sldMk cId="1232832387" sldId="265"/>
            <ac:spMk id="9" creationId="{598A820D-7C45-4647-314A-0481DE3F41B4}"/>
          </ac:spMkLst>
        </pc:spChg>
        <pc:spChg chg="add del mod">
          <ac:chgData name="Rassene M'Sadaa" userId="3ccf5ad2-b7bb-4065-b6b7-d252aa019b10" providerId="ADAL" clId="{8C6DA144-00F7-4B16-ABE3-F0847553EC36}" dt="2024-01-07T17:04:11.439" v="1789" actId="478"/>
          <ac:spMkLst>
            <pc:docMk/>
            <pc:sldMk cId="1232832387" sldId="265"/>
            <ac:spMk id="12" creationId="{C00CA95E-1482-EBE7-6C7E-3FC1089DD8F4}"/>
          </ac:spMkLst>
        </pc:spChg>
        <pc:spChg chg="add del mod">
          <ac:chgData name="Rassene M'Sadaa" userId="3ccf5ad2-b7bb-4065-b6b7-d252aa019b10" providerId="ADAL" clId="{8C6DA144-00F7-4B16-ABE3-F0847553EC36}" dt="2024-01-07T17:04:14.247" v="1790" actId="478"/>
          <ac:spMkLst>
            <pc:docMk/>
            <pc:sldMk cId="1232832387" sldId="265"/>
            <ac:spMk id="13" creationId="{2AA64252-49BE-99C9-39AA-9BD69B48AC25}"/>
          </ac:spMkLst>
        </pc:spChg>
        <pc:spChg chg="add del mod">
          <ac:chgData name="Rassene M'Sadaa" userId="3ccf5ad2-b7bb-4065-b6b7-d252aa019b10" providerId="ADAL" clId="{8C6DA144-00F7-4B16-ABE3-F0847553EC36}" dt="2024-01-07T17:04:09.488" v="1788" actId="478"/>
          <ac:spMkLst>
            <pc:docMk/>
            <pc:sldMk cId="1232832387" sldId="265"/>
            <ac:spMk id="14" creationId="{6B8EC753-5638-5620-F1E7-907E1E080E9F}"/>
          </ac:spMkLst>
        </pc:spChg>
        <pc:spChg chg="add del mod">
          <ac:chgData name="Rassene M'Sadaa" userId="3ccf5ad2-b7bb-4065-b6b7-d252aa019b10" providerId="ADAL" clId="{8C6DA144-00F7-4B16-ABE3-F0847553EC36}" dt="2024-01-07T17:04:09.488" v="1788" actId="478"/>
          <ac:spMkLst>
            <pc:docMk/>
            <pc:sldMk cId="1232832387" sldId="265"/>
            <ac:spMk id="15" creationId="{341187A4-CA66-C79D-A74A-3E2E7D56E89E}"/>
          </ac:spMkLst>
        </pc:spChg>
        <pc:spChg chg="add del mod">
          <ac:chgData name="Rassene M'Sadaa" userId="3ccf5ad2-b7bb-4065-b6b7-d252aa019b10" providerId="ADAL" clId="{8C6DA144-00F7-4B16-ABE3-F0847553EC36}" dt="2024-01-07T17:04:14.247" v="1790" actId="478"/>
          <ac:spMkLst>
            <pc:docMk/>
            <pc:sldMk cId="1232832387" sldId="265"/>
            <ac:spMk id="16" creationId="{D5D7A5A9-F80F-C618-6BBD-44A6F5FFCE66}"/>
          </ac:spMkLst>
        </pc:spChg>
        <pc:spChg chg="add del mod">
          <ac:chgData name="Rassene M'Sadaa" userId="3ccf5ad2-b7bb-4065-b6b7-d252aa019b10" providerId="ADAL" clId="{8C6DA144-00F7-4B16-ABE3-F0847553EC36}" dt="2024-01-07T17:04:09.488" v="1788" actId="478"/>
          <ac:spMkLst>
            <pc:docMk/>
            <pc:sldMk cId="1232832387" sldId="265"/>
            <ac:spMk id="17" creationId="{E810175D-7EC2-F2A6-10FB-4E1E6A841B17}"/>
          </ac:spMkLst>
        </pc:spChg>
        <pc:spChg chg="add del mod">
          <ac:chgData name="Rassene M'Sadaa" userId="3ccf5ad2-b7bb-4065-b6b7-d252aa019b10" providerId="ADAL" clId="{8C6DA144-00F7-4B16-ABE3-F0847553EC36}" dt="2024-01-07T17:04:14.247" v="1790" actId="478"/>
          <ac:spMkLst>
            <pc:docMk/>
            <pc:sldMk cId="1232832387" sldId="265"/>
            <ac:spMk id="18" creationId="{5E2FDBC1-F70A-C8FD-E1CA-F07ED9EE9E9E}"/>
          </ac:spMkLst>
        </pc:spChg>
        <pc:spChg chg="add mod">
          <ac:chgData name="Rassene M'Sadaa" userId="3ccf5ad2-b7bb-4065-b6b7-d252aa019b10" providerId="ADAL" clId="{8C6DA144-00F7-4B16-ABE3-F0847553EC36}" dt="2024-01-07T17:09:45.906" v="1977" actId="1038"/>
          <ac:spMkLst>
            <pc:docMk/>
            <pc:sldMk cId="1232832387" sldId="265"/>
            <ac:spMk id="23" creationId="{51A74DA5-F93E-E6DF-E7F5-316065A6DEE8}"/>
          </ac:spMkLst>
        </pc:spChg>
        <pc:spChg chg="add mod">
          <ac:chgData name="Rassene M'Sadaa" userId="3ccf5ad2-b7bb-4065-b6b7-d252aa019b10" providerId="ADAL" clId="{8C6DA144-00F7-4B16-ABE3-F0847553EC36}" dt="2024-01-07T17:10:34.270" v="1978" actId="1076"/>
          <ac:spMkLst>
            <pc:docMk/>
            <pc:sldMk cId="1232832387" sldId="265"/>
            <ac:spMk id="24" creationId="{49D1CB48-ADE8-BECB-B327-54A73AE1BE14}"/>
          </ac:spMkLst>
        </pc:spChg>
        <pc:spChg chg="add mod">
          <ac:chgData name="Rassene M'Sadaa" userId="3ccf5ad2-b7bb-4065-b6b7-d252aa019b10" providerId="ADAL" clId="{8C6DA144-00F7-4B16-ABE3-F0847553EC36}" dt="2024-01-07T17:16:32.346" v="1998" actId="1076"/>
          <ac:spMkLst>
            <pc:docMk/>
            <pc:sldMk cId="1232832387" sldId="265"/>
            <ac:spMk id="25" creationId="{D0C19B0C-EE9E-602B-A00E-24B5B054171A}"/>
          </ac:spMkLst>
        </pc:spChg>
        <pc:spChg chg="add mod">
          <ac:chgData name="Rassene M'Sadaa" userId="3ccf5ad2-b7bb-4065-b6b7-d252aa019b10" providerId="ADAL" clId="{8C6DA144-00F7-4B16-ABE3-F0847553EC36}" dt="2024-01-07T17:09:34.548" v="1853" actId="1076"/>
          <ac:spMkLst>
            <pc:docMk/>
            <pc:sldMk cId="1232832387" sldId="265"/>
            <ac:spMk id="26" creationId="{36836ACE-1BD0-F38D-88BE-AD111FEF95F7}"/>
          </ac:spMkLst>
        </pc:spChg>
        <pc:spChg chg="add mod">
          <ac:chgData name="Rassene M'Sadaa" userId="3ccf5ad2-b7bb-4065-b6b7-d252aa019b10" providerId="ADAL" clId="{8C6DA144-00F7-4B16-ABE3-F0847553EC36}" dt="2024-01-07T17:09:45.906" v="1977" actId="1038"/>
          <ac:spMkLst>
            <pc:docMk/>
            <pc:sldMk cId="1232832387" sldId="265"/>
            <ac:spMk id="27" creationId="{5E6960A9-98E4-4440-BAFC-F88AF85818A8}"/>
          </ac:spMkLst>
        </pc:spChg>
        <pc:spChg chg="add mod">
          <ac:chgData name="Rassene M'Sadaa" userId="3ccf5ad2-b7bb-4065-b6b7-d252aa019b10" providerId="ADAL" clId="{8C6DA144-00F7-4B16-ABE3-F0847553EC36}" dt="2024-01-07T17:09:34.548" v="1853" actId="1076"/>
          <ac:spMkLst>
            <pc:docMk/>
            <pc:sldMk cId="1232832387" sldId="265"/>
            <ac:spMk id="28" creationId="{9055604C-1251-C2D7-AF2C-8B01C188D3A2}"/>
          </ac:spMkLst>
        </pc:spChg>
        <pc:spChg chg="add mod">
          <ac:chgData name="Rassene M'Sadaa" userId="3ccf5ad2-b7bb-4065-b6b7-d252aa019b10" providerId="ADAL" clId="{8C6DA144-00F7-4B16-ABE3-F0847553EC36}" dt="2024-01-07T17:09:45.906" v="1977" actId="1038"/>
          <ac:spMkLst>
            <pc:docMk/>
            <pc:sldMk cId="1232832387" sldId="265"/>
            <ac:spMk id="29" creationId="{DE5922C3-6779-CA1D-4CC8-E0046A49B253}"/>
          </ac:spMkLst>
        </pc:spChg>
        <pc:spChg chg="add mod">
          <ac:chgData name="Rassene M'Sadaa" userId="3ccf5ad2-b7bb-4065-b6b7-d252aa019b10" providerId="ADAL" clId="{8C6DA144-00F7-4B16-ABE3-F0847553EC36}" dt="2024-01-07T17:09:34.548" v="1853" actId="1076"/>
          <ac:spMkLst>
            <pc:docMk/>
            <pc:sldMk cId="1232832387" sldId="265"/>
            <ac:spMk id="31" creationId="{FE227CAB-B5B8-6FC0-1C4C-1B889033AF71}"/>
          </ac:spMkLst>
        </pc:spChg>
        <pc:picChg chg="add del mod">
          <ac:chgData name="Rassene M'Sadaa" userId="3ccf5ad2-b7bb-4065-b6b7-d252aa019b10" providerId="ADAL" clId="{8C6DA144-00F7-4B16-ABE3-F0847553EC36}" dt="2024-01-07T17:04:14.247" v="1790" actId="478"/>
          <ac:picMkLst>
            <pc:docMk/>
            <pc:sldMk cId="1232832387" sldId="265"/>
            <ac:picMk id="3" creationId="{C2A78091-F7DB-65A1-8C4B-3E6E3CE293DE}"/>
          </ac:picMkLst>
        </pc:picChg>
        <pc:picChg chg="add del mod">
          <ac:chgData name="Rassene M'Sadaa" userId="3ccf5ad2-b7bb-4065-b6b7-d252aa019b10" providerId="ADAL" clId="{8C6DA144-00F7-4B16-ABE3-F0847553EC36}" dt="2024-01-07T17:04:11.439" v="1789" actId="478"/>
          <ac:picMkLst>
            <pc:docMk/>
            <pc:sldMk cId="1232832387" sldId="265"/>
            <ac:picMk id="5" creationId="{86F52367-7143-0613-0859-C754704BB165}"/>
          </ac:picMkLst>
        </pc:picChg>
        <pc:picChg chg="add del mod">
          <ac:chgData name="Rassene M'Sadaa" userId="3ccf5ad2-b7bb-4065-b6b7-d252aa019b10" providerId="ADAL" clId="{8C6DA144-00F7-4B16-ABE3-F0847553EC36}" dt="2024-01-07T17:04:14.247" v="1790" actId="478"/>
          <ac:picMkLst>
            <pc:docMk/>
            <pc:sldMk cId="1232832387" sldId="265"/>
            <ac:picMk id="7" creationId="{2C4C7FEF-810D-930C-3B08-D69E356825E4}"/>
          </ac:picMkLst>
        </pc:picChg>
        <pc:picChg chg="del">
          <ac:chgData name="Rassene M'Sadaa" userId="3ccf5ad2-b7bb-4065-b6b7-d252aa019b10" providerId="ADAL" clId="{8C6DA144-00F7-4B16-ABE3-F0847553EC36}" dt="2024-01-07T16:43:27.407" v="1744" actId="478"/>
          <ac:picMkLst>
            <pc:docMk/>
            <pc:sldMk cId="1232832387" sldId="265"/>
            <ac:picMk id="11" creationId="{37A6DC30-3A69-FCCA-038B-3A430D1944D3}"/>
          </ac:picMkLst>
        </pc:picChg>
        <pc:picChg chg="add del mod">
          <ac:chgData name="Rassene M'Sadaa" userId="3ccf5ad2-b7bb-4065-b6b7-d252aa019b10" providerId="ADAL" clId="{8C6DA144-00F7-4B16-ABE3-F0847553EC36}" dt="2024-01-07T17:04:09.488" v="1788" actId="478"/>
          <ac:picMkLst>
            <pc:docMk/>
            <pc:sldMk cId="1232832387" sldId="265"/>
            <ac:picMk id="19" creationId="{42E27F19-E6AD-7D9B-ADF0-C81F0EF49DA3}"/>
          </ac:picMkLst>
        </pc:picChg>
        <pc:picChg chg="add mod">
          <ac:chgData name="Rassene M'Sadaa" userId="3ccf5ad2-b7bb-4065-b6b7-d252aa019b10" providerId="ADAL" clId="{8C6DA144-00F7-4B16-ABE3-F0847553EC36}" dt="2024-01-07T17:09:45.906" v="1977" actId="1038"/>
          <ac:picMkLst>
            <pc:docMk/>
            <pc:sldMk cId="1232832387" sldId="265"/>
            <ac:picMk id="20" creationId="{4627D328-07C4-2FC3-045A-A3F96367E81F}"/>
          </ac:picMkLst>
        </pc:picChg>
        <pc:picChg chg="add mod">
          <ac:chgData name="Rassene M'Sadaa" userId="3ccf5ad2-b7bb-4065-b6b7-d252aa019b10" providerId="ADAL" clId="{8C6DA144-00F7-4B16-ABE3-F0847553EC36}" dt="2024-01-07T17:09:34.548" v="1853" actId="1076"/>
          <ac:picMkLst>
            <pc:docMk/>
            <pc:sldMk cId="1232832387" sldId="265"/>
            <ac:picMk id="21" creationId="{A1A92769-8D04-2593-D845-FF4E61793E06}"/>
          </ac:picMkLst>
        </pc:picChg>
        <pc:picChg chg="add mod">
          <ac:chgData name="Rassene M'Sadaa" userId="3ccf5ad2-b7bb-4065-b6b7-d252aa019b10" providerId="ADAL" clId="{8C6DA144-00F7-4B16-ABE3-F0847553EC36}" dt="2024-01-07T17:16:32.346" v="1998" actId="1076"/>
          <ac:picMkLst>
            <pc:docMk/>
            <pc:sldMk cId="1232832387" sldId="265"/>
            <ac:picMk id="22" creationId="{2CE1CE6B-2CE2-4261-41E9-624F5D72275D}"/>
          </ac:picMkLst>
        </pc:picChg>
        <pc:picChg chg="add mod">
          <ac:chgData name="Rassene M'Sadaa" userId="3ccf5ad2-b7bb-4065-b6b7-d252aa019b10" providerId="ADAL" clId="{8C6DA144-00F7-4B16-ABE3-F0847553EC36}" dt="2024-01-07T17:09:34.548" v="1853" actId="1076"/>
          <ac:picMkLst>
            <pc:docMk/>
            <pc:sldMk cId="1232832387" sldId="265"/>
            <ac:picMk id="30" creationId="{33B9B554-4A68-2AE9-22F2-2E845D374ED6}"/>
          </ac:picMkLst>
        </pc:picChg>
      </pc:sldChg>
      <pc:sldChg chg="delSp mod setBg">
        <pc:chgData name="Rassene M'Sadaa" userId="3ccf5ad2-b7bb-4065-b6b7-d252aa019b10" providerId="ADAL" clId="{8C6DA144-00F7-4B16-ABE3-F0847553EC36}" dt="2024-01-07T16:43:33.820" v="1745" actId="478"/>
        <pc:sldMkLst>
          <pc:docMk/>
          <pc:sldMk cId="1077739063" sldId="267"/>
        </pc:sldMkLst>
        <pc:picChg chg="del">
          <ac:chgData name="Rassene M'Sadaa" userId="3ccf5ad2-b7bb-4065-b6b7-d252aa019b10" providerId="ADAL" clId="{8C6DA144-00F7-4B16-ABE3-F0847553EC36}" dt="2024-01-07T16:43:33.820" v="1745" actId="478"/>
          <ac:picMkLst>
            <pc:docMk/>
            <pc:sldMk cId="1077739063" sldId="267"/>
            <ac:picMk id="11" creationId="{37A6DC30-3A69-FCCA-038B-3A430D1944D3}"/>
          </ac:picMkLst>
        </pc:picChg>
      </pc:sldChg>
      <pc:sldChg chg="addSp delSp modSp mod setBg">
        <pc:chgData name="Rassene M'Sadaa" userId="3ccf5ad2-b7bb-4065-b6b7-d252aa019b10" providerId="ADAL" clId="{8C6DA144-00F7-4B16-ABE3-F0847553EC36}" dt="2024-01-07T17:13:03.367" v="1991" actId="1076"/>
        <pc:sldMkLst>
          <pc:docMk/>
          <pc:sldMk cId="800525049" sldId="268"/>
        </pc:sldMkLst>
        <pc:graphicFrameChg chg="add mod modGraphic">
          <ac:chgData name="Rassene M'Sadaa" userId="3ccf5ad2-b7bb-4065-b6b7-d252aa019b10" providerId="ADAL" clId="{8C6DA144-00F7-4B16-ABE3-F0847553EC36}" dt="2024-01-07T17:13:03.367" v="1991" actId="1076"/>
          <ac:graphicFrameMkLst>
            <pc:docMk/>
            <pc:sldMk cId="800525049" sldId="268"/>
            <ac:graphicFrameMk id="5" creationId="{C9486A01-BB76-67CF-9AE2-CB8FE909996E}"/>
          </ac:graphicFrameMkLst>
        </pc:graphicFrameChg>
        <pc:graphicFrameChg chg="del">
          <ac:chgData name="Rassene M'Sadaa" userId="3ccf5ad2-b7bb-4065-b6b7-d252aa019b10" providerId="ADAL" clId="{8C6DA144-00F7-4B16-ABE3-F0847553EC36}" dt="2024-01-07T17:11:16.729" v="1979" actId="478"/>
          <ac:graphicFrameMkLst>
            <pc:docMk/>
            <pc:sldMk cId="800525049" sldId="268"/>
            <ac:graphicFrameMk id="10" creationId="{D70DFFED-24F5-47E5-D5D4-09F963610FD4}"/>
          </ac:graphicFrameMkLst>
        </pc:graphicFrameChg>
        <pc:picChg chg="del">
          <ac:chgData name="Rassene M'Sadaa" userId="3ccf5ad2-b7bb-4065-b6b7-d252aa019b10" providerId="ADAL" clId="{8C6DA144-00F7-4B16-ABE3-F0847553EC36}" dt="2024-01-07T16:43:37.280" v="1746" actId="478"/>
          <ac:picMkLst>
            <pc:docMk/>
            <pc:sldMk cId="800525049" sldId="268"/>
            <ac:picMk id="11" creationId="{37A6DC30-3A69-FCCA-038B-3A430D1944D3}"/>
          </ac:picMkLst>
        </pc:picChg>
        <pc:picChg chg="mod">
          <ac:chgData name="Rassene M'Sadaa" userId="3ccf5ad2-b7bb-4065-b6b7-d252aa019b10" providerId="ADAL" clId="{8C6DA144-00F7-4B16-ABE3-F0847553EC36}" dt="2024-01-07T16:59:35.590" v="1783"/>
          <ac:picMkLst>
            <pc:docMk/>
            <pc:sldMk cId="800525049" sldId="268"/>
            <ac:picMk id="13" creationId="{073D5074-8209-3ED4-F740-D7A3A292C24D}"/>
          </ac:picMkLst>
        </pc:picChg>
      </pc:sldChg>
      <pc:sldChg chg="delSp mod setBg">
        <pc:chgData name="Rassene M'Sadaa" userId="3ccf5ad2-b7bb-4065-b6b7-d252aa019b10" providerId="ADAL" clId="{8C6DA144-00F7-4B16-ABE3-F0847553EC36}" dt="2024-01-07T16:43:42.680" v="1747" actId="478"/>
        <pc:sldMkLst>
          <pc:docMk/>
          <pc:sldMk cId="3277356577" sldId="269"/>
        </pc:sldMkLst>
        <pc:picChg chg="del">
          <ac:chgData name="Rassene M'Sadaa" userId="3ccf5ad2-b7bb-4065-b6b7-d252aa019b10" providerId="ADAL" clId="{8C6DA144-00F7-4B16-ABE3-F0847553EC36}" dt="2024-01-07T16:43:42.680" v="1747" actId="478"/>
          <ac:picMkLst>
            <pc:docMk/>
            <pc:sldMk cId="3277356577" sldId="269"/>
            <ac:picMk id="11" creationId="{37A6DC30-3A69-FCCA-038B-3A430D1944D3}"/>
          </ac:picMkLst>
        </pc:picChg>
      </pc:sldChg>
      <pc:sldChg chg="delSp modSp mod setBg">
        <pc:chgData name="Rassene M'Sadaa" userId="3ccf5ad2-b7bb-4065-b6b7-d252aa019b10" providerId="ADAL" clId="{8C6DA144-00F7-4B16-ABE3-F0847553EC36}" dt="2024-01-07T17:16:04.562" v="1996" actId="1076"/>
        <pc:sldMkLst>
          <pc:docMk/>
          <pc:sldMk cId="2336821562" sldId="270"/>
        </pc:sldMkLst>
        <pc:spChg chg="mod">
          <ac:chgData name="Rassene M'Sadaa" userId="3ccf5ad2-b7bb-4065-b6b7-d252aa019b10" providerId="ADAL" clId="{8C6DA144-00F7-4B16-ABE3-F0847553EC36}" dt="2024-01-07T17:15:44.009" v="1994" actId="1076"/>
          <ac:spMkLst>
            <pc:docMk/>
            <pc:sldMk cId="2336821562" sldId="270"/>
            <ac:spMk id="20" creationId="{D6A9507D-05FB-8FC9-76B5-197F1B6C32BC}"/>
          </ac:spMkLst>
        </pc:spChg>
        <pc:spChg chg="mod">
          <ac:chgData name="Rassene M'Sadaa" userId="3ccf5ad2-b7bb-4065-b6b7-d252aa019b10" providerId="ADAL" clId="{8C6DA144-00F7-4B16-ABE3-F0847553EC36}" dt="2024-01-07T17:15:44.009" v="1994" actId="1076"/>
          <ac:spMkLst>
            <pc:docMk/>
            <pc:sldMk cId="2336821562" sldId="270"/>
            <ac:spMk id="22" creationId="{AA563E78-F3B3-E8DF-39A1-3C6F9FA58BED}"/>
          </ac:spMkLst>
        </pc:spChg>
        <pc:spChg chg="mod">
          <ac:chgData name="Rassene M'Sadaa" userId="3ccf5ad2-b7bb-4065-b6b7-d252aa019b10" providerId="ADAL" clId="{8C6DA144-00F7-4B16-ABE3-F0847553EC36}" dt="2024-01-07T17:15:58.659" v="1995" actId="1076"/>
          <ac:spMkLst>
            <pc:docMk/>
            <pc:sldMk cId="2336821562" sldId="270"/>
            <ac:spMk id="24" creationId="{3D53DB5E-E700-77D6-F788-D97EB5FF4507}"/>
          </ac:spMkLst>
        </pc:spChg>
        <pc:spChg chg="mod">
          <ac:chgData name="Rassene M'Sadaa" userId="3ccf5ad2-b7bb-4065-b6b7-d252aa019b10" providerId="ADAL" clId="{8C6DA144-00F7-4B16-ABE3-F0847553EC36}" dt="2024-01-07T17:15:44.009" v="1994" actId="1076"/>
          <ac:spMkLst>
            <pc:docMk/>
            <pc:sldMk cId="2336821562" sldId="270"/>
            <ac:spMk id="26" creationId="{D9B2664D-4E1E-85F9-DA12-5E01F272AF86}"/>
          </ac:spMkLst>
        </pc:spChg>
        <pc:spChg chg="mod">
          <ac:chgData name="Rassene M'Sadaa" userId="3ccf5ad2-b7bb-4065-b6b7-d252aa019b10" providerId="ADAL" clId="{8C6DA144-00F7-4B16-ABE3-F0847553EC36}" dt="2024-01-07T17:15:44.009" v="1994" actId="1076"/>
          <ac:spMkLst>
            <pc:docMk/>
            <pc:sldMk cId="2336821562" sldId="270"/>
            <ac:spMk id="30" creationId="{F3A92BC2-1C41-D87C-AF1C-E1D0EB913409}"/>
          </ac:spMkLst>
        </pc:spChg>
        <pc:spChg chg="mod">
          <ac:chgData name="Rassene M'Sadaa" userId="3ccf5ad2-b7bb-4065-b6b7-d252aa019b10" providerId="ADAL" clId="{8C6DA144-00F7-4B16-ABE3-F0847553EC36}" dt="2024-01-07T17:16:04.562" v="1996" actId="1076"/>
          <ac:spMkLst>
            <pc:docMk/>
            <pc:sldMk cId="2336821562" sldId="270"/>
            <ac:spMk id="32" creationId="{D25FEA1C-C239-737E-906E-D62F528EEC88}"/>
          </ac:spMkLst>
        </pc:spChg>
        <pc:spChg chg="mod">
          <ac:chgData name="Rassene M'Sadaa" userId="3ccf5ad2-b7bb-4065-b6b7-d252aa019b10" providerId="ADAL" clId="{8C6DA144-00F7-4B16-ABE3-F0847553EC36}" dt="2024-01-07T17:15:44.009" v="1994" actId="1076"/>
          <ac:spMkLst>
            <pc:docMk/>
            <pc:sldMk cId="2336821562" sldId="270"/>
            <ac:spMk id="34" creationId="{451226DB-3B80-5CA9-95F2-2F9CF8FFC002}"/>
          </ac:spMkLst>
        </pc:spChg>
        <pc:spChg chg="mod">
          <ac:chgData name="Rassene M'Sadaa" userId="3ccf5ad2-b7bb-4065-b6b7-d252aa019b10" providerId="ADAL" clId="{8C6DA144-00F7-4B16-ABE3-F0847553EC36}" dt="2024-01-07T17:15:44.009" v="1994" actId="1076"/>
          <ac:spMkLst>
            <pc:docMk/>
            <pc:sldMk cId="2336821562" sldId="270"/>
            <ac:spMk id="39" creationId="{883EC6A7-3441-178E-E253-F21AD2BB9D51}"/>
          </ac:spMkLst>
        </pc:spChg>
        <pc:spChg chg="mod">
          <ac:chgData name="Rassene M'Sadaa" userId="3ccf5ad2-b7bb-4065-b6b7-d252aa019b10" providerId="ADAL" clId="{8C6DA144-00F7-4B16-ABE3-F0847553EC36}" dt="2024-01-07T17:08:29.318" v="1837" actId="1076"/>
          <ac:spMkLst>
            <pc:docMk/>
            <pc:sldMk cId="2336821562" sldId="270"/>
            <ac:spMk id="41" creationId="{5C493861-6F8E-577C-B772-975A9277CE73}"/>
          </ac:spMkLst>
        </pc:spChg>
        <pc:picChg chg="del mod">
          <ac:chgData name="Rassene M'Sadaa" userId="3ccf5ad2-b7bb-4065-b6b7-d252aa019b10" providerId="ADAL" clId="{8C6DA144-00F7-4B16-ABE3-F0847553EC36}" dt="2024-01-07T16:43:12.359" v="1741" actId="478"/>
          <ac:picMkLst>
            <pc:docMk/>
            <pc:sldMk cId="2336821562" sldId="270"/>
            <ac:picMk id="11" creationId="{37A6DC30-3A69-FCCA-038B-3A430D1944D3}"/>
          </ac:picMkLst>
        </pc:picChg>
        <pc:picChg chg="mod">
          <ac:chgData name="Rassene M'Sadaa" userId="3ccf5ad2-b7bb-4065-b6b7-d252aa019b10" providerId="ADAL" clId="{8C6DA144-00F7-4B16-ABE3-F0847553EC36}" dt="2024-01-07T17:15:44.009" v="1994" actId="1076"/>
          <ac:picMkLst>
            <pc:docMk/>
            <pc:sldMk cId="2336821562" sldId="270"/>
            <ac:picMk id="14" creationId="{A538630D-C115-8D7B-8A22-710A8D03A34E}"/>
          </ac:picMkLst>
        </pc:picChg>
        <pc:picChg chg="mod">
          <ac:chgData name="Rassene M'Sadaa" userId="3ccf5ad2-b7bb-4065-b6b7-d252aa019b10" providerId="ADAL" clId="{8C6DA144-00F7-4B16-ABE3-F0847553EC36}" dt="2024-01-07T17:15:44.009" v="1994" actId="1076"/>
          <ac:picMkLst>
            <pc:docMk/>
            <pc:sldMk cId="2336821562" sldId="270"/>
            <ac:picMk id="16" creationId="{B57513EE-10D1-CEEC-4FBF-BD452FA1D5CB}"/>
          </ac:picMkLst>
        </pc:picChg>
        <pc:picChg chg="mod">
          <ac:chgData name="Rassene M'Sadaa" userId="3ccf5ad2-b7bb-4065-b6b7-d252aa019b10" providerId="ADAL" clId="{8C6DA144-00F7-4B16-ABE3-F0847553EC36}" dt="2024-01-07T17:15:58.659" v="1995" actId="1076"/>
          <ac:picMkLst>
            <pc:docMk/>
            <pc:sldMk cId="2336821562" sldId="270"/>
            <ac:picMk id="18" creationId="{02318C1B-32EF-04E2-56AF-202B5119946E}"/>
          </ac:picMkLst>
        </pc:picChg>
        <pc:picChg chg="mod">
          <ac:chgData name="Rassene M'Sadaa" userId="3ccf5ad2-b7bb-4065-b6b7-d252aa019b10" providerId="ADAL" clId="{8C6DA144-00F7-4B16-ABE3-F0847553EC36}" dt="2024-01-07T17:15:44.009" v="1994" actId="1076"/>
          <ac:picMkLst>
            <pc:docMk/>
            <pc:sldMk cId="2336821562" sldId="270"/>
            <ac:picMk id="36" creationId="{F9E19BE2-4CC1-54B2-BD78-325115434E8A}"/>
          </ac:picMkLst>
        </pc:picChg>
      </pc:sldChg>
      <pc:sldChg chg="setBg">
        <pc:chgData name="Rassene M'Sadaa" userId="3ccf5ad2-b7bb-4065-b6b7-d252aa019b10" providerId="ADAL" clId="{8C6DA144-00F7-4B16-ABE3-F0847553EC36}" dt="2024-01-07T16:43:22.520" v="1743"/>
        <pc:sldMkLst>
          <pc:docMk/>
          <pc:sldMk cId="3076804138" sldId="276"/>
        </pc:sldMkLst>
      </pc:sldChg>
      <pc:sldChg chg="addSp delSp modSp mod setBg">
        <pc:chgData name="Rassene M'Sadaa" userId="3ccf5ad2-b7bb-4065-b6b7-d252aa019b10" providerId="ADAL" clId="{8C6DA144-00F7-4B16-ABE3-F0847553EC36}" dt="2024-01-07T17:12:23.553" v="1990" actId="1076"/>
        <pc:sldMkLst>
          <pc:docMk/>
          <pc:sldMk cId="2005018850" sldId="277"/>
        </pc:sldMkLst>
        <pc:graphicFrameChg chg="del">
          <ac:chgData name="Rassene M'Sadaa" userId="3ccf5ad2-b7bb-4065-b6b7-d252aa019b10" providerId="ADAL" clId="{8C6DA144-00F7-4B16-ABE3-F0847553EC36}" dt="2024-01-07T17:11:52.552" v="1983" actId="478"/>
          <ac:graphicFrameMkLst>
            <pc:docMk/>
            <pc:sldMk cId="2005018850" sldId="277"/>
            <ac:graphicFrameMk id="4" creationId="{0D3602B1-7E94-F294-1FFF-46924777D745}"/>
          </ac:graphicFrameMkLst>
        </pc:graphicFrameChg>
        <pc:graphicFrameChg chg="add mod modGraphic">
          <ac:chgData name="Rassene M'Sadaa" userId="3ccf5ad2-b7bb-4065-b6b7-d252aa019b10" providerId="ADAL" clId="{8C6DA144-00F7-4B16-ABE3-F0847553EC36}" dt="2024-01-07T17:12:23.553" v="1990" actId="1076"/>
          <ac:graphicFrameMkLst>
            <pc:docMk/>
            <pc:sldMk cId="2005018850" sldId="277"/>
            <ac:graphicFrameMk id="21" creationId="{BE387246-B93D-4C44-2BD5-ADC33BC3C960}"/>
          </ac:graphicFrameMkLst>
        </pc:graphicFrameChg>
        <pc:picChg chg="del">
          <ac:chgData name="Rassene M'Sadaa" userId="3ccf5ad2-b7bb-4065-b6b7-d252aa019b10" providerId="ADAL" clId="{8C6DA144-00F7-4B16-ABE3-F0847553EC36}" dt="2024-01-07T16:43:45.263" v="1748" actId="478"/>
          <ac:picMkLst>
            <pc:docMk/>
            <pc:sldMk cId="2005018850" sldId="277"/>
            <ac:picMk id="11" creationId="{37A6DC30-3A69-FCCA-038B-3A430D1944D3}"/>
          </ac:picMkLst>
        </pc:picChg>
      </pc:sldChg>
      <pc:sldChg chg="addSp modSp new del mod">
        <pc:chgData name="Rassene M'Sadaa" userId="3ccf5ad2-b7bb-4065-b6b7-d252aa019b10" providerId="ADAL" clId="{8C6DA144-00F7-4B16-ABE3-F0847553EC36}" dt="2024-01-07T16:46:04.536" v="1775" actId="47"/>
        <pc:sldMkLst>
          <pc:docMk/>
          <pc:sldMk cId="3584576260" sldId="278"/>
        </pc:sldMkLst>
        <pc:graphicFrameChg chg="add modGraphic">
          <ac:chgData name="Rassene M'Sadaa" userId="3ccf5ad2-b7bb-4065-b6b7-d252aa019b10" providerId="ADAL" clId="{8C6DA144-00F7-4B16-ABE3-F0847553EC36}" dt="2024-01-07T16:46:00.313" v="1774" actId="27022"/>
          <ac:graphicFrameMkLst>
            <pc:docMk/>
            <pc:sldMk cId="3584576260" sldId="278"/>
            <ac:graphicFrameMk id="5" creationId="{D1A59992-31EF-96E8-2CE5-5E54477BEAA0}"/>
          </ac:graphicFrameMkLst>
        </pc:graphicFrameChg>
      </pc:sldChg>
      <pc:sldChg chg="new setBg">
        <pc:chgData name="Rassene M'Sadaa" userId="3ccf5ad2-b7bb-4065-b6b7-d252aa019b10" providerId="ADAL" clId="{8C6DA144-00F7-4B16-ABE3-F0847553EC36}" dt="2024-01-07T16:43:22.520" v="1743"/>
        <pc:sldMkLst>
          <pc:docMk/>
          <pc:sldMk cId="3854517141" sldId="278"/>
        </pc:sldMkLst>
      </pc:sldChg>
      <pc:sldChg chg="setBg">
        <pc:chgData name="Rassene M'Sadaa" userId="3ccf5ad2-b7bb-4065-b6b7-d252aa019b10" providerId="ADAL" clId="{8C6DA144-00F7-4B16-ABE3-F0847553EC36}" dt="2024-01-07T17:25:09.871" v="1999"/>
        <pc:sldMkLst>
          <pc:docMk/>
          <pc:sldMk cId="2494868886" sldId="279"/>
        </pc:sldMkLst>
      </pc:sldChg>
    </pc:docChg>
  </pc:docChgLst>
  <pc:docChgLst>
    <pc:chgData name="Zeineb Mellouli" userId="S::zeineb.mellouli@epfl.ch::da1103a0-6f33-4b9c-85e8-5da107f29e01" providerId="AD" clId="Web-{B9B9B292-7BF6-F172-44F2-8E0CFCE71EAA}"/>
    <pc:docChg chg="modSld">
      <pc:chgData name="Zeineb Mellouli" userId="S::zeineb.mellouli@epfl.ch::da1103a0-6f33-4b9c-85e8-5da107f29e01" providerId="AD" clId="Web-{B9B9B292-7BF6-F172-44F2-8E0CFCE71EAA}" dt="2024-01-07T12:43:37.823" v="5" actId="1076"/>
      <pc:docMkLst>
        <pc:docMk/>
      </pc:docMkLst>
      <pc:sldChg chg="modSp">
        <pc:chgData name="Zeineb Mellouli" userId="S::zeineb.mellouli@epfl.ch::da1103a0-6f33-4b9c-85e8-5da107f29e01" providerId="AD" clId="Web-{B9B9B292-7BF6-F172-44F2-8E0CFCE71EAA}" dt="2024-01-07T12:43:37.823" v="5" actId="1076"/>
        <pc:sldMkLst>
          <pc:docMk/>
          <pc:sldMk cId="3495584652" sldId="260"/>
        </pc:sldMkLst>
        <pc:spChg chg="mod">
          <ac:chgData name="Zeineb Mellouli" userId="S::zeineb.mellouli@epfl.ch::da1103a0-6f33-4b9c-85e8-5da107f29e01" providerId="AD" clId="Web-{B9B9B292-7BF6-F172-44F2-8E0CFCE71EAA}" dt="2024-01-07T12:43:28.401" v="4" actId="20577"/>
          <ac:spMkLst>
            <pc:docMk/>
            <pc:sldMk cId="3495584652" sldId="260"/>
            <ac:spMk id="3" creationId="{ABF87F89-B027-A21C-EF74-7B2B53E4A4DD}"/>
          </ac:spMkLst>
        </pc:spChg>
        <pc:graphicFrameChg chg="mod">
          <ac:chgData name="Zeineb Mellouli" userId="S::zeineb.mellouli@epfl.ch::da1103a0-6f33-4b9c-85e8-5da107f29e01" providerId="AD" clId="Web-{B9B9B292-7BF6-F172-44F2-8E0CFCE71EAA}" dt="2024-01-07T12:43:37.823" v="5" actId="1076"/>
          <ac:graphicFrameMkLst>
            <pc:docMk/>
            <pc:sldMk cId="3495584652" sldId="260"/>
            <ac:graphicFrameMk id="5" creationId="{E4E1A1AA-4609-E2A7-CB37-7EAB76C7F88C}"/>
          </ac:graphicFrameMkLst>
        </pc:graphicFrameChg>
      </pc:sldChg>
    </pc:docChg>
  </pc:docChgLst>
  <pc:docChgLst>
    <pc:chgData name="Zeineb Mellouli" userId="S::zeineb.mellouli@epfl.ch::da1103a0-6f33-4b9c-85e8-5da107f29e01" providerId="AD" clId="Web-{E62C0068-6343-81D6-9244-035B0F6D0073}"/>
    <pc:docChg chg="addSld delSld modSld">
      <pc:chgData name="Zeineb Mellouli" userId="S::zeineb.mellouli@epfl.ch::da1103a0-6f33-4b9c-85e8-5da107f29e01" providerId="AD" clId="Web-{E62C0068-6343-81D6-9244-035B0F6D0073}" dt="2024-01-07T16:12:20.761" v="340" actId="20577"/>
      <pc:docMkLst>
        <pc:docMk/>
      </pc:docMkLst>
      <pc:sldChg chg="addSp delSp modSp">
        <pc:chgData name="Zeineb Mellouli" userId="S::zeineb.mellouli@epfl.ch::da1103a0-6f33-4b9c-85e8-5da107f29e01" providerId="AD" clId="Web-{E62C0068-6343-81D6-9244-035B0F6D0073}" dt="2024-01-07T16:01:56.653" v="288"/>
        <pc:sldMkLst>
          <pc:docMk/>
          <pc:sldMk cId="2017818246" sldId="258"/>
        </pc:sldMkLst>
        <pc:spChg chg="mod ord">
          <ac:chgData name="Zeineb Mellouli" userId="S::zeineb.mellouli@epfl.ch::da1103a0-6f33-4b9c-85e8-5da107f29e01" providerId="AD" clId="Web-{E62C0068-6343-81D6-9244-035B0F6D0073}" dt="2024-01-07T16:01:05.464" v="277"/>
          <ac:spMkLst>
            <pc:docMk/>
            <pc:sldMk cId="2017818246" sldId="258"/>
            <ac:spMk id="2" creationId="{91120189-E293-4B23-A6D7-33CE68752924}"/>
          </ac:spMkLst>
        </pc:spChg>
        <pc:spChg chg="del mod">
          <ac:chgData name="Zeineb Mellouli" userId="S::zeineb.mellouli@epfl.ch::da1103a0-6f33-4b9c-85e8-5da107f29e01" providerId="AD" clId="Web-{E62C0068-6343-81D6-9244-035B0F6D0073}" dt="2024-01-07T16:01:31.699" v="282"/>
          <ac:spMkLst>
            <pc:docMk/>
            <pc:sldMk cId="2017818246" sldId="258"/>
            <ac:spMk id="3" creationId="{6E436DA3-6B96-B9F1-3556-890FF1B2177D}"/>
          </ac:spMkLst>
        </pc:spChg>
        <pc:spChg chg="add del mod">
          <ac:chgData name="Zeineb Mellouli" userId="S::zeineb.mellouli@epfl.ch::da1103a0-6f33-4b9c-85e8-5da107f29e01" providerId="AD" clId="Web-{E62C0068-6343-81D6-9244-035B0F6D0073}" dt="2024-01-07T16:01:54.872" v="287"/>
          <ac:spMkLst>
            <pc:docMk/>
            <pc:sldMk cId="2017818246" sldId="258"/>
            <ac:spMk id="6" creationId="{C91B5287-9F27-A974-4C16-AED6548AD0FE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6:01:05.464" v="277"/>
          <ac:spMkLst>
            <pc:docMk/>
            <pc:sldMk cId="2017818246" sldId="258"/>
            <ac:spMk id="44" creationId="{B95B9BA8-1D69-4796-85F5-B6D0BD52354B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6:01:05.464" v="277"/>
          <ac:spMkLst>
            <pc:docMk/>
            <pc:sldMk cId="2017818246" sldId="258"/>
            <ac:spMk id="57" creationId="{04812C46-200A-4DEB-A05E-3ED6C68C2387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6:01:05.464" v="277"/>
          <ac:spMkLst>
            <pc:docMk/>
            <pc:sldMk cId="2017818246" sldId="258"/>
            <ac:spMk id="59" creationId="{D1EA859B-E555-4109-94F3-6700E046E008}"/>
          </ac:spMkLst>
        </pc:spChg>
        <pc:grpChg chg="add del">
          <ac:chgData name="Zeineb Mellouli" userId="S::zeineb.mellouli@epfl.ch::da1103a0-6f33-4b9c-85e8-5da107f29e01" providerId="AD" clId="Web-{E62C0068-6343-81D6-9244-035B0F6D0073}" dt="2024-01-07T16:01:05.464" v="277"/>
          <ac:grpSpMkLst>
            <pc:docMk/>
            <pc:sldMk cId="2017818246" sldId="258"/>
            <ac:grpSpMk id="46" creationId="{CC09AFE8-9934-40C0-A058-4008A3B197E7}"/>
          </ac:grpSpMkLst>
        </pc:grpChg>
        <pc:picChg chg="del mod">
          <ac:chgData name="Zeineb Mellouli" userId="S::zeineb.mellouli@epfl.ch::da1103a0-6f33-4b9c-85e8-5da107f29e01" providerId="AD" clId="Web-{E62C0068-6343-81D6-9244-035B0F6D0073}" dt="2024-01-07T16:01:56.653" v="288"/>
          <ac:picMkLst>
            <pc:docMk/>
            <pc:sldMk cId="2017818246" sldId="258"/>
            <ac:picMk id="4" creationId="{E5974460-2180-AE23-3332-48E42C93E980}"/>
          </ac:picMkLst>
        </pc:picChg>
      </pc:sldChg>
      <pc:sldChg chg="addSp delSp modSp mod setBg">
        <pc:chgData name="Zeineb Mellouli" userId="S::zeineb.mellouli@epfl.ch::da1103a0-6f33-4b9c-85e8-5da107f29e01" providerId="AD" clId="Web-{E62C0068-6343-81D6-9244-035B0F6D0073}" dt="2024-01-07T13:18:52.243" v="43" actId="14100"/>
        <pc:sldMkLst>
          <pc:docMk/>
          <pc:sldMk cId="236994808" sldId="261"/>
        </pc:sldMkLst>
        <pc:spChg chg="mod">
          <ac:chgData name="Zeineb Mellouli" userId="S::zeineb.mellouli@epfl.ch::da1103a0-6f33-4b9c-85e8-5da107f29e01" providerId="AD" clId="Web-{E62C0068-6343-81D6-9244-035B0F6D0073}" dt="2024-01-07T13:10:11.392" v="31" actId="1076"/>
          <ac:spMkLst>
            <pc:docMk/>
            <pc:sldMk cId="236994808" sldId="261"/>
            <ac:spMk id="2" creationId="{5C26055C-CAC1-5BD0-735E-4542228222C3}"/>
          </ac:spMkLst>
        </pc:spChg>
        <pc:spChg chg="mod">
          <ac:chgData name="Zeineb Mellouli" userId="S::zeineb.mellouli@epfl.ch::da1103a0-6f33-4b9c-85e8-5da107f29e01" providerId="AD" clId="Web-{E62C0068-6343-81D6-9244-035B0F6D0073}" dt="2024-01-07T13:18:48.274" v="42" actId="20577"/>
          <ac:spMkLst>
            <pc:docMk/>
            <pc:sldMk cId="236994808" sldId="261"/>
            <ac:spMk id="3" creationId="{37C2C3B1-45C8-3B4D-5A8D-2459549FC01B}"/>
          </ac:spMkLst>
        </pc:spChg>
        <pc:spChg chg="add del mod">
          <ac:chgData name="Zeineb Mellouli" userId="S::zeineb.mellouli@epfl.ch::da1103a0-6f33-4b9c-85e8-5da107f29e01" providerId="AD" clId="Web-{E62C0068-6343-81D6-9244-035B0F6D0073}" dt="2024-01-07T13:02:33.197" v="3"/>
          <ac:spMkLst>
            <pc:docMk/>
            <pc:sldMk cId="236994808" sldId="261"/>
            <ac:spMk id="4" creationId="{8930E136-BAE1-E992-8D0D-18D108913AC1}"/>
          </ac:spMkLst>
        </pc:spChg>
        <pc:spChg chg="add">
          <ac:chgData name="Zeineb Mellouli" userId="S::zeineb.mellouli@epfl.ch::da1103a0-6f33-4b9c-85e8-5da107f29e01" providerId="AD" clId="Web-{E62C0068-6343-81D6-9244-035B0F6D0073}" dt="2024-01-07T13:04:01.433" v="11"/>
          <ac:spMkLst>
            <pc:docMk/>
            <pc:sldMk cId="236994808" sldId="261"/>
            <ac:spMk id="13" creationId="{A7AE9375-4664-4DB2-922D-2782A6E439AC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3:04:08.292" v="12"/>
          <ac:spMkLst>
            <pc:docMk/>
            <pc:sldMk cId="236994808" sldId="261"/>
            <ac:spMk id="17" creationId="{C87417AF-190E-4D6E-AFA6-7D3E84B0B430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3:08:05.780" v="19"/>
          <ac:spMkLst>
            <pc:docMk/>
            <pc:sldMk cId="236994808" sldId="261"/>
            <ac:spMk id="19" creationId="{80B30ED8-273E-4C07-8568-2FE5CC5C483D}"/>
          </ac:spMkLst>
        </pc:spChg>
        <pc:picChg chg="add del mod ord">
          <ac:chgData name="Zeineb Mellouli" userId="S::zeineb.mellouli@epfl.ch::da1103a0-6f33-4b9c-85e8-5da107f29e01" providerId="AD" clId="Web-{E62C0068-6343-81D6-9244-035B0F6D0073}" dt="2024-01-07T13:07:50.843" v="18"/>
          <ac:picMkLst>
            <pc:docMk/>
            <pc:sldMk cId="236994808" sldId="261"/>
            <ac:picMk id="5" creationId="{6821105B-BEB1-CE73-3CEA-E33012D6BE6A}"/>
          </ac:picMkLst>
        </pc:picChg>
        <pc:picChg chg="del">
          <ac:chgData name="Zeineb Mellouli" userId="S::zeineb.mellouli@epfl.ch::da1103a0-6f33-4b9c-85e8-5da107f29e01" providerId="AD" clId="Web-{E62C0068-6343-81D6-9244-035B0F6D0073}" dt="2024-01-07T13:02:13.212" v="0"/>
          <ac:picMkLst>
            <pc:docMk/>
            <pc:sldMk cId="236994808" sldId="261"/>
            <ac:picMk id="7" creationId="{E91855E6-6B0C-7662-5BE3-90011DFE0726}"/>
          </ac:picMkLst>
        </pc:picChg>
        <pc:picChg chg="add del mod">
          <ac:chgData name="Zeineb Mellouli" userId="S::zeineb.mellouli@epfl.ch::da1103a0-6f33-4b9c-85e8-5da107f29e01" providerId="AD" clId="Web-{E62C0068-6343-81D6-9244-035B0F6D0073}" dt="2024-01-07T13:08:25.859" v="20"/>
          <ac:picMkLst>
            <pc:docMk/>
            <pc:sldMk cId="236994808" sldId="261"/>
            <ac:picMk id="8" creationId="{AFDE90EC-225F-7E8A-83E5-9000AC9EF4E9}"/>
          </ac:picMkLst>
        </pc:picChg>
        <pc:picChg chg="add mod">
          <ac:chgData name="Zeineb Mellouli" userId="S::zeineb.mellouli@epfl.ch::da1103a0-6f33-4b9c-85e8-5da107f29e01" providerId="AD" clId="Web-{E62C0068-6343-81D6-9244-035B0F6D0073}" dt="2024-01-07T13:18:52.243" v="43" actId="14100"/>
          <ac:picMkLst>
            <pc:docMk/>
            <pc:sldMk cId="236994808" sldId="261"/>
            <ac:picMk id="9" creationId="{F9AB7B11-4599-986F-C36B-E6F594F26E40}"/>
          </ac:picMkLst>
        </pc:picChg>
        <pc:cxnChg chg="add">
          <ac:chgData name="Zeineb Mellouli" userId="S::zeineb.mellouli@epfl.ch::da1103a0-6f33-4b9c-85e8-5da107f29e01" providerId="AD" clId="Web-{E62C0068-6343-81D6-9244-035B0F6D0073}" dt="2024-01-07T13:04:01.433" v="11"/>
          <ac:cxnSpMkLst>
            <pc:docMk/>
            <pc:sldMk cId="236994808" sldId="261"/>
            <ac:cxnSpMk id="15" creationId="{EE504C98-6397-41C1-A8D8-2D9C4ED307E0}"/>
          </ac:cxnSpMkLst>
        </pc:cxnChg>
      </pc:sldChg>
      <pc:sldChg chg="addSp delSp modSp mod setBg">
        <pc:chgData name="Zeineb Mellouli" userId="S::zeineb.mellouli@epfl.ch::da1103a0-6f33-4b9c-85e8-5da107f29e01" providerId="AD" clId="Web-{E62C0068-6343-81D6-9244-035B0F6D0073}" dt="2024-01-07T15:25:42.745" v="153" actId="20577"/>
        <pc:sldMkLst>
          <pc:docMk/>
          <pc:sldMk cId="3129306564" sldId="262"/>
        </pc:sldMkLst>
        <pc:spChg chg="mod">
          <ac:chgData name="Zeineb Mellouli" userId="S::zeineb.mellouli@epfl.ch::da1103a0-6f33-4b9c-85e8-5da107f29e01" providerId="AD" clId="Web-{E62C0068-6343-81D6-9244-035B0F6D0073}" dt="2024-01-07T15:25:42.745" v="153" actId="20577"/>
          <ac:spMkLst>
            <pc:docMk/>
            <pc:sldMk cId="3129306564" sldId="262"/>
            <ac:spMk id="2" creationId="{07919BB3-4BA4-6193-A8B7-BEEC2EBD8B2F}"/>
          </ac:spMkLst>
        </pc:spChg>
        <pc:spChg chg="mod">
          <ac:chgData name="Zeineb Mellouli" userId="S::zeineb.mellouli@epfl.ch::da1103a0-6f33-4b9c-85e8-5da107f29e01" providerId="AD" clId="Web-{E62C0068-6343-81D6-9244-035B0F6D0073}" dt="2024-01-07T13:29:25.456" v="95" actId="20577"/>
          <ac:spMkLst>
            <pc:docMk/>
            <pc:sldMk cId="3129306564" sldId="262"/>
            <ac:spMk id="3" creationId="{B34A183A-11AC-F040-3617-2A04A88D822A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3:24:54.936" v="92"/>
          <ac:spMkLst>
            <pc:docMk/>
            <pc:sldMk cId="3129306564" sldId="262"/>
            <ac:spMk id="16" creationId="{04812C46-200A-4DEB-A05E-3ED6C68C2387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3:24:54.936" v="92"/>
          <ac:spMkLst>
            <pc:docMk/>
            <pc:sldMk cId="3129306564" sldId="262"/>
            <ac:spMk id="18" creationId="{D1EA859B-E555-4109-94F3-6700E046E008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3:24:45.764" v="88"/>
          <ac:spMkLst>
            <pc:docMk/>
            <pc:sldMk cId="3129306564" sldId="262"/>
            <ac:spMk id="23" creationId="{80DF40B2-80F7-4E71-B46C-284163F3654A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3:24:54.936" v="92"/>
          <ac:spMkLst>
            <pc:docMk/>
            <pc:sldMk cId="3129306564" sldId="262"/>
            <ac:spMk id="25" creationId="{D1EA859B-E555-4109-94F3-6700E046E008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3:24:54.936" v="92"/>
          <ac:spMkLst>
            <pc:docMk/>
            <pc:sldMk cId="3129306564" sldId="262"/>
            <ac:spMk id="26" creationId="{04812C46-200A-4DEB-A05E-3ED6C68C2387}"/>
          </ac:spMkLst>
        </pc:spChg>
        <pc:grpChg chg="add del">
          <ac:chgData name="Zeineb Mellouli" userId="S::zeineb.mellouli@epfl.ch::da1103a0-6f33-4b9c-85e8-5da107f29e01" providerId="AD" clId="Web-{E62C0068-6343-81D6-9244-035B0F6D0073}" dt="2024-01-07T13:23:09.794" v="84"/>
          <ac:grpSpMkLst>
            <pc:docMk/>
            <pc:sldMk cId="3129306564" sldId="262"/>
            <ac:grpSpMk id="9" creationId="{8CE57D37-C2D0-066B-1AE3-6F4244344F27}"/>
          </ac:grpSpMkLst>
        </pc:grpChg>
        <pc:picChg chg="add mod ord">
          <ac:chgData name="Zeineb Mellouli" userId="S::zeineb.mellouli@epfl.ch::da1103a0-6f33-4b9c-85e8-5da107f29e01" providerId="AD" clId="Web-{E62C0068-6343-81D6-9244-035B0F6D0073}" dt="2024-01-07T13:24:54.124" v="91" actId="1076"/>
          <ac:picMkLst>
            <pc:docMk/>
            <pc:sldMk cId="3129306564" sldId="262"/>
            <ac:picMk id="5" creationId="{E78A4C84-B3FD-F35A-2E91-4AD0326724B0}"/>
          </ac:picMkLst>
        </pc:picChg>
      </pc:sldChg>
      <pc:sldChg chg="modSp">
        <pc:chgData name="Zeineb Mellouli" userId="S::zeineb.mellouli@epfl.ch::da1103a0-6f33-4b9c-85e8-5da107f29e01" providerId="AD" clId="Web-{E62C0068-6343-81D6-9244-035B0F6D0073}" dt="2024-01-07T16:12:20.761" v="340" actId="20577"/>
        <pc:sldMkLst>
          <pc:docMk/>
          <pc:sldMk cId="1677133135" sldId="263"/>
        </pc:sldMkLst>
        <pc:spChg chg="mod">
          <ac:chgData name="Zeineb Mellouli" userId="S::zeineb.mellouli@epfl.ch::da1103a0-6f33-4b9c-85e8-5da107f29e01" providerId="AD" clId="Web-{E62C0068-6343-81D6-9244-035B0F6D0073}" dt="2024-01-07T16:11:39.494" v="332" actId="20577"/>
          <ac:spMkLst>
            <pc:docMk/>
            <pc:sldMk cId="1677133135" sldId="263"/>
            <ac:spMk id="2" creationId="{CD1F57BA-DC0D-F1A8-8040-3E28C030E8DE}"/>
          </ac:spMkLst>
        </pc:spChg>
        <pc:spChg chg="mod">
          <ac:chgData name="Zeineb Mellouli" userId="S::zeineb.mellouli@epfl.ch::da1103a0-6f33-4b9c-85e8-5da107f29e01" providerId="AD" clId="Web-{E62C0068-6343-81D6-9244-035B0F6D0073}" dt="2024-01-07T16:12:20.761" v="340" actId="20577"/>
          <ac:spMkLst>
            <pc:docMk/>
            <pc:sldMk cId="1677133135" sldId="263"/>
            <ac:spMk id="3" creationId="{51516795-2C94-7F67-222F-854C5B11F12B}"/>
          </ac:spMkLst>
        </pc:spChg>
      </pc:sldChg>
      <pc:sldChg chg="new del">
        <pc:chgData name="Zeineb Mellouli" userId="S::zeineb.mellouli@epfl.ch::da1103a0-6f33-4b9c-85e8-5da107f29e01" providerId="AD" clId="Web-{E62C0068-6343-81D6-9244-035B0F6D0073}" dt="2024-01-07T15:35:35.570" v="158"/>
        <pc:sldMkLst>
          <pc:docMk/>
          <pc:sldMk cId="4225852212" sldId="271"/>
        </pc:sldMkLst>
      </pc:sldChg>
      <pc:sldChg chg="add del">
        <pc:chgData name="Zeineb Mellouli" userId="S::zeineb.mellouli@epfl.ch::da1103a0-6f33-4b9c-85e8-5da107f29e01" providerId="AD" clId="Web-{E62C0068-6343-81D6-9244-035B0F6D0073}" dt="2024-01-07T15:35:34.133" v="157"/>
        <pc:sldMkLst>
          <pc:docMk/>
          <pc:sldMk cId="3608597638" sldId="272"/>
        </pc:sldMkLst>
      </pc:sldChg>
      <pc:sldChg chg="addSp delSp modSp add del">
        <pc:chgData name="Zeineb Mellouli" userId="S::zeineb.mellouli@epfl.ch::da1103a0-6f33-4b9c-85e8-5da107f29e01" providerId="AD" clId="Web-{E62C0068-6343-81D6-9244-035B0F6D0073}" dt="2024-01-07T15:44:50.505" v="195"/>
        <pc:sldMkLst>
          <pc:docMk/>
          <pc:sldMk cId="3366329138" sldId="273"/>
        </pc:sldMkLst>
        <pc:spChg chg="del">
          <ac:chgData name="Zeineb Mellouli" userId="S::zeineb.mellouli@epfl.ch::da1103a0-6f33-4b9c-85e8-5da107f29e01" providerId="AD" clId="Web-{E62C0068-6343-81D6-9244-035B0F6D0073}" dt="2024-01-07T15:43:09.785" v="182"/>
          <ac:spMkLst>
            <pc:docMk/>
            <pc:sldMk cId="3366329138" sldId="273"/>
            <ac:spMk id="2" creationId="{00000000-0000-0000-0000-000000000000}"/>
          </ac:spMkLst>
        </pc:spChg>
        <pc:spChg chg="del">
          <ac:chgData name="Zeineb Mellouli" userId="S::zeineb.mellouli@epfl.ch::da1103a0-6f33-4b9c-85e8-5da107f29e01" providerId="AD" clId="Web-{E62C0068-6343-81D6-9244-035B0F6D0073}" dt="2024-01-07T15:44:37.521" v="183"/>
          <ac:spMkLst>
            <pc:docMk/>
            <pc:sldMk cId="3366329138" sldId="273"/>
            <ac:spMk id="3" creationId="{00000000-0000-0000-0000-000000000000}"/>
          </ac:spMkLst>
        </pc:spChg>
        <pc:spChg chg="mod">
          <ac:chgData name="Zeineb Mellouli" userId="S::zeineb.mellouli@epfl.ch::da1103a0-6f33-4b9c-85e8-5da107f29e01" providerId="AD" clId="Web-{E62C0068-6343-81D6-9244-035B0F6D0073}" dt="2024-01-07T15:38:06.199" v="173" actId="1076"/>
          <ac:spMkLst>
            <pc:docMk/>
            <pc:sldMk cId="3366329138" sldId="273"/>
            <ac:spMk id="8" creationId="{00000000-0000-0000-0000-000000000000}"/>
          </ac:spMkLst>
        </pc:spChg>
        <pc:spChg chg="mod">
          <ac:chgData name="Zeineb Mellouli" userId="S::zeineb.mellouli@epfl.ch::da1103a0-6f33-4b9c-85e8-5da107f29e01" providerId="AD" clId="Web-{E62C0068-6343-81D6-9244-035B0F6D0073}" dt="2024-01-07T15:37:34.542" v="171" actId="1076"/>
          <ac:spMkLst>
            <pc:docMk/>
            <pc:sldMk cId="3366329138" sldId="273"/>
            <ac:spMk id="11" creationId="{00000000-0000-0000-0000-000000000000}"/>
          </ac:spMkLst>
        </pc:spChg>
        <pc:spChg chg="add mod">
          <ac:chgData name="Zeineb Mellouli" userId="S::zeineb.mellouli@epfl.ch::da1103a0-6f33-4b9c-85e8-5da107f29e01" providerId="AD" clId="Web-{E62C0068-6343-81D6-9244-035B0F6D0073}" dt="2024-01-07T15:43:09.785" v="182"/>
          <ac:spMkLst>
            <pc:docMk/>
            <pc:sldMk cId="3366329138" sldId="273"/>
            <ac:spMk id="12" creationId="{D6E262DD-DDB3-4926-78B5-55E81C7A8F7D}"/>
          </ac:spMkLst>
        </pc:spChg>
        <pc:spChg chg="mod">
          <ac:chgData name="Zeineb Mellouli" userId="S::zeineb.mellouli@epfl.ch::da1103a0-6f33-4b9c-85e8-5da107f29e01" providerId="AD" clId="Web-{E62C0068-6343-81D6-9244-035B0F6D0073}" dt="2024-01-07T15:38:13.011" v="174" actId="1076"/>
          <ac:spMkLst>
            <pc:docMk/>
            <pc:sldMk cId="3366329138" sldId="273"/>
            <ac:spMk id="14" creationId="{00000000-0000-0000-0000-000000000000}"/>
          </ac:spMkLst>
        </pc:spChg>
        <pc:spChg chg="mod">
          <ac:chgData name="Zeineb Mellouli" userId="S::zeineb.mellouli@epfl.ch::da1103a0-6f33-4b9c-85e8-5da107f29e01" providerId="AD" clId="Web-{E62C0068-6343-81D6-9244-035B0F6D0073}" dt="2024-01-07T15:36:10.915" v="167" actId="20577"/>
          <ac:spMkLst>
            <pc:docMk/>
            <pc:sldMk cId="3366329138" sldId="273"/>
            <ac:spMk id="16" creationId="{00000000-0000-0000-0000-000000000000}"/>
          </ac:spMkLst>
        </pc:spChg>
        <pc:spChg chg="mod">
          <ac:chgData name="Zeineb Mellouli" userId="S::zeineb.mellouli@epfl.ch::da1103a0-6f33-4b9c-85e8-5da107f29e01" providerId="AD" clId="Web-{E62C0068-6343-81D6-9244-035B0F6D0073}" dt="2024-01-07T15:38:35.277" v="175" actId="14100"/>
          <ac:spMkLst>
            <pc:docMk/>
            <pc:sldMk cId="3366329138" sldId="273"/>
            <ac:spMk id="21" creationId="{00000000-0000-0000-0000-000000000000}"/>
          </ac:spMkLst>
        </pc:spChg>
        <pc:spChg chg="mod">
          <ac:chgData name="Zeineb Mellouli" userId="S::zeineb.mellouli@epfl.ch::da1103a0-6f33-4b9c-85e8-5da107f29e01" providerId="AD" clId="Web-{E62C0068-6343-81D6-9244-035B0F6D0073}" dt="2024-01-07T15:38:56.215" v="177" actId="14100"/>
          <ac:spMkLst>
            <pc:docMk/>
            <pc:sldMk cId="3366329138" sldId="273"/>
            <ac:spMk id="24" creationId="{00000000-0000-0000-0000-000000000000}"/>
          </ac:spMkLst>
        </pc:spChg>
        <pc:spChg chg="del">
          <ac:chgData name="Zeineb Mellouli" userId="S::zeineb.mellouli@epfl.ch::da1103a0-6f33-4b9c-85e8-5da107f29e01" providerId="AD" clId="Web-{E62C0068-6343-81D6-9244-035B0F6D0073}" dt="2024-01-07T15:42:51.659" v="179"/>
          <ac:spMkLst>
            <pc:docMk/>
            <pc:sldMk cId="3366329138" sldId="273"/>
            <ac:spMk id="25" creationId="{00000000-0000-0000-0000-000000000000}"/>
          </ac:spMkLst>
        </pc:spChg>
        <pc:spChg chg="del">
          <ac:chgData name="Zeineb Mellouli" userId="S::zeineb.mellouli@epfl.ch::da1103a0-6f33-4b9c-85e8-5da107f29e01" providerId="AD" clId="Web-{E62C0068-6343-81D6-9244-035B0F6D0073}" dt="2024-01-07T15:39:02.434" v="178"/>
          <ac:spMkLst>
            <pc:docMk/>
            <pc:sldMk cId="3366329138" sldId="273"/>
            <ac:spMk id="35" creationId="{00000000-0000-0000-0000-000000000000}"/>
          </ac:spMkLst>
        </pc:spChg>
        <pc:picChg chg="del">
          <ac:chgData name="Zeineb Mellouli" userId="S::zeineb.mellouli@epfl.ch::da1103a0-6f33-4b9c-85e8-5da107f29e01" providerId="AD" clId="Web-{E62C0068-6343-81D6-9244-035B0F6D0073}" dt="2024-01-07T15:42:57.206" v="180"/>
          <ac:picMkLst>
            <pc:docMk/>
            <pc:sldMk cId="3366329138" sldId="273"/>
            <ac:picMk id="36" creationId="{00000000-0000-0000-0000-000000000000}"/>
          </ac:picMkLst>
        </pc:picChg>
        <pc:cxnChg chg="del">
          <ac:chgData name="Zeineb Mellouli" userId="S::zeineb.mellouli@epfl.ch::da1103a0-6f33-4b9c-85e8-5da107f29e01" providerId="AD" clId="Web-{E62C0068-6343-81D6-9244-035B0F6D0073}" dt="2024-01-07T15:42:59.253" v="181"/>
          <ac:cxnSpMkLst>
            <pc:docMk/>
            <pc:sldMk cId="3366329138" sldId="273"/>
            <ac:cxnSpMk id="37" creationId="{00000000-0000-0000-0000-000000000000}"/>
          </ac:cxnSpMkLst>
        </pc:cxnChg>
      </pc:sldChg>
      <pc:sldChg chg="addSp delSp modSp new del">
        <pc:chgData name="Zeineb Mellouli" userId="S::zeineb.mellouli@epfl.ch::da1103a0-6f33-4b9c-85e8-5da107f29e01" providerId="AD" clId="Web-{E62C0068-6343-81D6-9244-035B0F6D0073}" dt="2024-01-07T15:52:17.328" v="246"/>
        <pc:sldMkLst>
          <pc:docMk/>
          <pc:sldMk cId="3210096443" sldId="274"/>
        </pc:sldMkLst>
        <pc:spChg chg="add del">
          <ac:chgData name="Zeineb Mellouli" userId="S::zeineb.mellouli@epfl.ch::da1103a0-6f33-4b9c-85e8-5da107f29e01" providerId="AD" clId="Web-{E62C0068-6343-81D6-9244-035B0F6D0073}" dt="2024-01-07T15:51:46.827" v="235"/>
          <ac:spMkLst>
            <pc:docMk/>
            <pc:sldMk cId="3210096443" sldId="274"/>
            <ac:spMk id="14" creationId="{22755E09-2552-8215-6FB6-84699D33032F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5:51:46.827" v="234"/>
          <ac:spMkLst>
            <pc:docMk/>
            <pc:sldMk cId="3210096443" sldId="274"/>
            <ac:spMk id="16" creationId="{D06FEAE9-0C12-F428-BC0B-329B7A7C093D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5:51:46.827" v="233"/>
          <ac:spMkLst>
            <pc:docMk/>
            <pc:sldMk cId="3210096443" sldId="274"/>
            <ac:spMk id="18" creationId="{B0BFE0AD-FA0C-A6FC-C7A8-209B9FA71E53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5:51:46.827" v="232"/>
          <ac:spMkLst>
            <pc:docMk/>
            <pc:sldMk cId="3210096443" sldId="274"/>
            <ac:spMk id="20" creationId="{712A6D28-E0F0-5E5C-74CF-CCE0DC3343A4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5:51:46.827" v="231"/>
          <ac:spMkLst>
            <pc:docMk/>
            <pc:sldMk cId="3210096443" sldId="274"/>
            <ac:spMk id="22" creationId="{02638E29-BBA7-5AE8-CAE3-FFB130D3C0B3}"/>
          </ac:spMkLst>
        </pc:spChg>
        <pc:spChg chg="add del">
          <ac:chgData name="Zeineb Mellouli" userId="S::zeineb.mellouli@epfl.ch::da1103a0-6f33-4b9c-85e8-5da107f29e01" providerId="AD" clId="Web-{E62C0068-6343-81D6-9244-035B0F6D0073}" dt="2024-01-07T15:51:46.812" v="230"/>
          <ac:spMkLst>
            <pc:docMk/>
            <pc:sldMk cId="3210096443" sldId="274"/>
            <ac:spMk id="24" creationId="{582B9F50-1D2F-769B-8B9E-AE44C44B5CBB}"/>
          </ac:spMkLst>
        </pc:spChg>
        <pc:spChg chg="add del mod">
          <ac:chgData name="Zeineb Mellouli" userId="S::zeineb.mellouli@epfl.ch::da1103a0-6f33-4b9c-85e8-5da107f29e01" providerId="AD" clId="Web-{E62C0068-6343-81D6-9244-035B0F6D0073}" dt="2024-01-07T15:51:46.812" v="229"/>
          <ac:spMkLst>
            <pc:docMk/>
            <pc:sldMk cId="3210096443" sldId="274"/>
            <ac:spMk id="25" creationId="{299CA7EE-EA3B-BDA6-4C2B-A420F14FA90A}"/>
          </ac:spMkLst>
        </pc:spChg>
        <pc:spChg chg="add del mod">
          <ac:chgData name="Zeineb Mellouli" userId="S::zeineb.mellouli@epfl.ch::da1103a0-6f33-4b9c-85e8-5da107f29e01" providerId="AD" clId="Web-{E62C0068-6343-81D6-9244-035B0F6D0073}" dt="2024-01-07T15:51:46.812" v="228"/>
          <ac:spMkLst>
            <pc:docMk/>
            <pc:sldMk cId="3210096443" sldId="274"/>
            <ac:spMk id="26" creationId="{9F34419D-0583-F2A0-CFDE-6FCCDF48EEC4}"/>
          </ac:spMkLst>
        </pc:spChg>
        <pc:picChg chg="add del">
          <ac:chgData name="Zeineb Mellouli" userId="S::zeineb.mellouli@epfl.ch::da1103a0-6f33-4b9c-85e8-5da107f29e01" providerId="AD" clId="Web-{E62C0068-6343-81D6-9244-035B0F6D0073}" dt="2024-01-07T15:51:46.827" v="239"/>
          <ac:picMkLst>
            <pc:docMk/>
            <pc:sldMk cId="3210096443" sldId="274"/>
            <ac:picMk id="6" creationId="{664EAD5D-E33E-400E-7D0C-1AE64150884E}"/>
          </ac:picMkLst>
        </pc:picChg>
        <pc:picChg chg="add del">
          <ac:chgData name="Zeineb Mellouli" userId="S::zeineb.mellouli@epfl.ch::da1103a0-6f33-4b9c-85e8-5da107f29e01" providerId="AD" clId="Web-{E62C0068-6343-81D6-9244-035B0F6D0073}" dt="2024-01-07T15:51:46.827" v="238"/>
          <ac:picMkLst>
            <pc:docMk/>
            <pc:sldMk cId="3210096443" sldId="274"/>
            <ac:picMk id="8" creationId="{ADCE38C7-5BA6-223B-CEF5-0727F0AEA961}"/>
          </ac:picMkLst>
        </pc:picChg>
        <pc:picChg chg="add del">
          <ac:chgData name="Zeineb Mellouli" userId="S::zeineb.mellouli@epfl.ch::da1103a0-6f33-4b9c-85e8-5da107f29e01" providerId="AD" clId="Web-{E62C0068-6343-81D6-9244-035B0F6D0073}" dt="2024-01-07T15:51:46.827" v="237"/>
          <ac:picMkLst>
            <pc:docMk/>
            <pc:sldMk cId="3210096443" sldId="274"/>
            <ac:picMk id="10" creationId="{84307AD6-3B04-D734-733A-1F53221ACDFD}"/>
          </ac:picMkLst>
        </pc:picChg>
        <pc:picChg chg="add del">
          <ac:chgData name="Zeineb Mellouli" userId="S::zeineb.mellouli@epfl.ch::da1103a0-6f33-4b9c-85e8-5da107f29e01" providerId="AD" clId="Web-{E62C0068-6343-81D6-9244-035B0F6D0073}" dt="2024-01-07T15:51:46.827" v="236"/>
          <ac:picMkLst>
            <pc:docMk/>
            <pc:sldMk cId="3210096443" sldId="274"/>
            <ac:picMk id="12" creationId="{2AE032C8-8C3D-8520-4821-B6FBBEA29EFF}"/>
          </ac:picMkLst>
        </pc:picChg>
      </pc:sldChg>
      <pc:sldChg chg="addSp delSp modSp new mod modShow">
        <pc:chgData name="Zeineb Mellouli" userId="S::zeineb.mellouli@epfl.ch::da1103a0-6f33-4b9c-85e8-5da107f29e01" providerId="AD" clId="Web-{E62C0068-6343-81D6-9244-035B0F6D0073}" dt="2024-01-07T15:59:14.399" v="272"/>
        <pc:sldMkLst>
          <pc:docMk/>
          <pc:sldMk cId="490118757" sldId="275"/>
        </pc:sldMkLst>
        <pc:spChg chg="del mod">
          <ac:chgData name="Zeineb Mellouli" userId="S::zeineb.mellouli@epfl.ch::da1103a0-6f33-4b9c-85e8-5da107f29e01" providerId="AD" clId="Web-{E62C0068-6343-81D6-9244-035B0F6D0073}" dt="2024-01-07T15:54:56.816" v="261"/>
          <ac:spMkLst>
            <pc:docMk/>
            <pc:sldMk cId="490118757" sldId="275"/>
            <ac:spMk id="4" creationId="{27F969CE-8670-1FB9-8263-13267475B366}"/>
          </ac:spMkLst>
        </pc:spChg>
        <pc:spChg chg="add mod">
          <ac:chgData name="Zeineb Mellouli" userId="S::zeineb.mellouli@epfl.ch::da1103a0-6f33-4b9c-85e8-5da107f29e01" providerId="AD" clId="Web-{E62C0068-6343-81D6-9244-035B0F6D0073}" dt="2024-01-07T15:52:09.187" v="244" actId="20577"/>
          <ac:spMkLst>
            <pc:docMk/>
            <pc:sldMk cId="490118757" sldId="275"/>
            <ac:spMk id="11" creationId="{9B94266C-47E9-8A5E-0829-B2B6E1811402}"/>
          </ac:spMkLst>
        </pc:spChg>
        <pc:spChg chg="add mod">
          <ac:chgData name="Zeineb Mellouli" userId="S::zeineb.mellouli@epfl.ch::da1103a0-6f33-4b9c-85e8-5da107f29e01" providerId="AD" clId="Web-{E62C0068-6343-81D6-9244-035B0F6D0073}" dt="2024-01-07T15:52:06.390" v="243" actId="20577"/>
          <ac:spMkLst>
            <pc:docMk/>
            <pc:sldMk cId="490118757" sldId="275"/>
            <ac:spMk id="12" creationId="{EAB91F72-CDBF-B99F-E73E-52618632291C}"/>
          </ac:spMkLst>
        </pc:spChg>
        <pc:spChg chg="add mod">
          <ac:chgData name="Zeineb Mellouli" userId="S::zeineb.mellouli@epfl.ch::da1103a0-6f33-4b9c-85e8-5da107f29e01" providerId="AD" clId="Web-{E62C0068-6343-81D6-9244-035B0F6D0073}" dt="2024-01-07T15:52:12.218" v="245" actId="20577"/>
          <ac:spMkLst>
            <pc:docMk/>
            <pc:sldMk cId="490118757" sldId="275"/>
            <ac:spMk id="13" creationId="{6C7310A9-E31B-DF40-B293-FB1650511865}"/>
          </ac:spMkLst>
        </pc:spChg>
        <pc:spChg chg="add mod">
          <ac:chgData name="Zeineb Mellouli" userId="S::zeineb.mellouli@epfl.ch::da1103a0-6f33-4b9c-85e8-5da107f29e01" providerId="AD" clId="Web-{E62C0068-6343-81D6-9244-035B0F6D0073}" dt="2024-01-07T15:52:01.890" v="242" actId="20577"/>
          <ac:spMkLst>
            <pc:docMk/>
            <pc:sldMk cId="490118757" sldId="275"/>
            <ac:spMk id="14" creationId="{795A4FEB-7C09-5CDF-5697-584643DA47F4}"/>
          </ac:spMkLst>
        </pc:spChg>
        <pc:spChg chg="add">
          <ac:chgData name="Zeineb Mellouli" userId="S::zeineb.mellouli@epfl.ch::da1103a0-6f33-4b9c-85e8-5da107f29e01" providerId="AD" clId="Web-{E62C0068-6343-81D6-9244-035B0F6D0073}" dt="2024-01-07T15:51:49.124" v="240"/>
          <ac:spMkLst>
            <pc:docMk/>
            <pc:sldMk cId="490118757" sldId="275"/>
            <ac:spMk id="15" creationId="{555FDBC6-E25D-6565-6BD3-9D836B339B21}"/>
          </ac:spMkLst>
        </pc:spChg>
        <pc:spChg chg="add">
          <ac:chgData name="Zeineb Mellouli" userId="S::zeineb.mellouli@epfl.ch::da1103a0-6f33-4b9c-85e8-5da107f29e01" providerId="AD" clId="Web-{E62C0068-6343-81D6-9244-035B0F6D0073}" dt="2024-01-07T15:51:49.124" v="240"/>
          <ac:spMkLst>
            <pc:docMk/>
            <pc:sldMk cId="490118757" sldId="275"/>
            <ac:spMk id="16" creationId="{3AB4A975-7E40-9CD6-00C7-C7BF86450684}"/>
          </ac:spMkLst>
        </pc:spChg>
        <pc:spChg chg="add">
          <ac:chgData name="Zeineb Mellouli" userId="S::zeineb.mellouli@epfl.ch::da1103a0-6f33-4b9c-85e8-5da107f29e01" providerId="AD" clId="Web-{E62C0068-6343-81D6-9244-035B0F6D0073}" dt="2024-01-07T15:51:49.124" v="240"/>
          <ac:spMkLst>
            <pc:docMk/>
            <pc:sldMk cId="490118757" sldId="275"/>
            <ac:spMk id="17" creationId="{44A02768-38F2-37EB-B91D-C7453A589D21}"/>
          </ac:spMkLst>
        </pc:spChg>
        <pc:spChg chg="add">
          <ac:chgData name="Zeineb Mellouli" userId="S::zeineb.mellouli@epfl.ch::da1103a0-6f33-4b9c-85e8-5da107f29e01" providerId="AD" clId="Web-{E62C0068-6343-81D6-9244-035B0F6D0073}" dt="2024-01-07T15:51:49.124" v="240"/>
          <ac:spMkLst>
            <pc:docMk/>
            <pc:sldMk cId="490118757" sldId="275"/>
            <ac:spMk id="18" creationId="{8EDF5774-9459-8FB0-0105-6C688758FFA0}"/>
          </ac:spMkLst>
        </pc:spChg>
        <pc:spChg chg="add mod">
          <ac:chgData name="Zeineb Mellouli" userId="S::zeineb.mellouli@epfl.ch::da1103a0-6f33-4b9c-85e8-5da107f29e01" providerId="AD" clId="Web-{E62C0068-6343-81D6-9244-035B0F6D0073}" dt="2024-01-07T15:55:48.957" v="268" actId="20577"/>
          <ac:spMkLst>
            <pc:docMk/>
            <pc:sldMk cId="490118757" sldId="275"/>
            <ac:spMk id="19" creationId="{E1B6B400-E646-D94F-245A-C5093D88D1CF}"/>
          </ac:spMkLst>
        </pc:spChg>
        <pc:picChg chg="add mod">
          <ac:chgData name="Zeineb Mellouli" userId="S::zeineb.mellouli@epfl.ch::da1103a0-6f33-4b9c-85e8-5da107f29e01" providerId="AD" clId="Web-{E62C0068-6343-81D6-9244-035B0F6D0073}" dt="2024-01-07T15:54:28.706" v="258" actId="1076"/>
          <ac:picMkLst>
            <pc:docMk/>
            <pc:sldMk cId="490118757" sldId="275"/>
            <ac:picMk id="6" creationId="{AB4030F1-A7C8-C679-8EFE-4C805BC1434B}"/>
          </ac:picMkLst>
        </pc:picChg>
        <pc:picChg chg="add">
          <ac:chgData name="Zeineb Mellouli" userId="S::zeineb.mellouli@epfl.ch::da1103a0-6f33-4b9c-85e8-5da107f29e01" providerId="AD" clId="Web-{E62C0068-6343-81D6-9244-035B0F6D0073}" dt="2024-01-07T15:51:49.124" v="240"/>
          <ac:picMkLst>
            <pc:docMk/>
            <pc:sldMk cId="490118757" sldId="275"/>
            <ac:picMk id="7" creationId="{2D2BF9C2-777E-0050-957F-4F688A88971A}"/>
          </ac:picMkLst>
        </pc:picChg>
        <pc:picChg chg="add">
          <ac:chgData name="Zeineb Mellouli" userId="S::zeineb.mellouli@epfl.ch::da1103a0-6f33-4b9c-85e8-5da107f29e01" providerId="AD" clId="Web-{E62C0068-6343-81D6-9244-035B0F6D0073}" dt="2024-01-07T15:51:49.124" v="240"/>
          <ac:picMkLst>
            <pc:docMk/>
            <pc:sldMk cId="490118757" sldId="275"/>
            <ac:picMk id="8" creationId="{709B003C-D893-2D1A-7E52-86F421CF9C1F}"/>
          </ac:picMkLst>
        </pc:picChg>
        <pc:picChg chg="add del">
          <ac:chgData name="Zeineb Mellouli" userId="S::zeineb.mellouli@epfl.ch::da1103a0-6f33-4b9c-85e8-5da107f29e01" providerId="AD" clId="Web-{E62C0068-6343-81D6-9244-035B0F6D0073}" dt="2024-01-07T15:56:39.927" v="269"/>
          <ac:picMkLst>
            <pc:docMk/>
            <pc:sldMk cId="490118757" sldId="275"/>
            <ac:picMk id="9" creationId="{2C07F8D3-CDD9-10E0-CACC-1C9FE22E9671}"/>
          </ac:picMkLst>
        </pc:picChg>
        <pc:picChg chg="add">
          <ac:chgData name="Zeineb Mellouli" userId="S::zeineb.mellouli@epfl.ch::da1103a0-6f33-4b9c-85e8-5da107f29e01" providerId="AD" clId="Web-{E62C0068-6343-81D6-9244-035B0F6D0073}" dt="2024-01-07T15:51:49.124" v="240"/>
          <ac:picMkLst>
            <pc:docMk/>
            <pc:sldMk cId="490118757" sldId="275"/>
            <ac:picMk id="10" creationId="{7DCB5505-D9B7-D776-6AD0-064602806A5C}"/>
          </ac:picMkLst>
        </pc:picChg>
        <pc:picChg chg="add mod">
          <ac:chgData name="Zeineb Mellouli" userId="S::zeineb.mellouli@epfl.ch::da1103a0-6f33-4b9c-85e8-5da107f29e01" providerId="AD" clId="Web-{E62C0068-6343-81D6-9244-035B0F6D0073}" dt="2024-01-07T15:56:45.599" v="271" actId="1076"/>
          <ac:picMkLst>
            <pc:docMk/>
            <pc:sldMk cId="490118757" sldId="275"/>
            <ac:picMk id="20" creationId="{8C79ED60-FE00-AC78-66A2-DF7EC5B66C60}"/>
          </ac:picMkLst>
        </pc:picChg>
      </pc:sldChg>
      <pc:sldChg chg="add del replId">
        <pc:chgData name="Zeineb Mellouli" userId="S::zeineb.mellouli@epfl.ch::da1103a0-6f33-4b9c-85e8-5da107f29e01" providerId="AD" clId="Web-{E62C0068-6343-81D6-9244-035B0F6D0073}" dt="2024-01-07T15:52:53.079" v="248"/>
        <pc:sldMkLst>
          <pc:docMk/>
          <pc:sldMk cId="1880541404" sldId="276"/>
        </pc:sldMkLst>
      </pc:sldChg>
      <pc:sldChg chg="addSp delSp modSp new addAnim">
        <pc:chgData name="Zeineb Mellouli" userId="S::zeineb.mellouli@epfl.ch::da1103a0-6f33-4b9c-85e8-5da107f29e01" providerId="AD" clId="Web-{E62C0068-6343-81D6-9244-035B0F6D0073}" dt="2024-01-07T16:02:59.233" v="297"/>
        <pc:sldMkLst>
          <pc:docMk/>
          <pc:sldMk cId="3076804138" sldId="276"/>
        </pc:sldMkLst>
        <pc:spChg chg="del">
          <ac:chgData name="Zeineb Mellouli" userId="S::zeineb.mellouli@epfl.ch::da1103a0-6f33-4b9c-85e8-5da107f29e01" providerId="AD" clId="Web-{E62C0068-6343-81D6-9244-035B0F6D0073}" dt="2024-01-07T16:01:59.684" v="289"/>
          <ac:spMkLst>
            <pc:docMk/>
            <pc:sldMk cId="3076804138" sldId="276"/>
            <ac:spMk id="3" creationId="{EB3BF71A-1592-3C7E-34B3-3147C433B7C9}"/>
          </ac:spMkLst>
        </pc:spChg>
        <pc:spChg chg="add mod">
          <ac:chgData name="Zeineb Mellouli" userId="S::zeineb.mellouli@epfl.ch::da1103a0-6f33-4b9c-85e8-5da107f29e01" providerId="AD" clId="Web-{E62C0068-6343-81D6-9244-035B0F6D0073}" dt="2024-01-07T16:01:37.184" v="284" actId="1076"/>
          <ac:spMkLst>
            <pc:docMk/>
            <pc:sldMk cId="3076804138" sldId="276"/>
            <ac:spMk id="6" creationId="{5E905CBA-2140-33FB-5677-A5C9E1AE5B24}"/>
          </ac:spMkLst>
        </pc:spChg>
        <pc:spChg chg="add mod">
          <ac:chgData name="Zeineb Mellouli" userId="S::zeineb.mellouli@epfl.ch::da1103a0-6f33-4b9c-85e8-5da107f29e01" providerId="AD" clId="Web-{E62C0068-6343-81D6-9244-035B0F6D0073}" dt="2024-01-07T16:01:48.153" v="286" actId="1076"/>
          <ac:spMkLst>
            <pc:docMk/>
            <pc:sldMk cId="3076804138" sldId="276"/>
            <ac:spMk id="8" creationId="{2D732661-A19D-44EC-D2B4-66EAC30A30C4}"/>
          </ac:spMkLst>
        </pc:spChg>
        <pc:spChg chg="add mod">
          <ac:chgData name="Zeineb Mellouli" userId="S::zeineb.mellouli@epfl.ch::da1103a0-6f33-4b9c-85e8-5da107f29e01" providerId="AD" clId="Web-{E62C0068-6343-81D6-9244-035B0F6D0073}" dt="2024-01-07T16:02:59.233" v="297"/>
          <ac:spMkLst>
            <pc:docMk/>
            <pc:sldMk cId="3076804138" sldId="276"/>
            <ac:spMk id="11" creationId="{DCD2665A-CC88-A76E-C919-7DE37537607D}"/>
          </ac:spMkLst>
        </pc:spChg>
        <pc:picChg chg="add mod ord">
          <ac:chgData name="Zeineb Mellouli" userId="S::zeineb.mellouli@epfl.ch::da1103a0-6f33-4b9c-85e8-5da107f29e01" providerId="AD" clId="Web-{E62C0068-6343-81D6-9244-035B0F6D0073}" dt="2024-01-07T16:02:17.841" v="292" actId="1076"/>
          <ac:picMkLst>
            <pc:docMk/>
            <pc:sldMk cId="3076804138" sldId="276"/>
            <ac:picMk id="5" creationId="{65CD877A-7887-DF18-3B06-24067B01E56A}"/>
          </ac:picMkLst>
        </pc:picChg>
        <pc:picChg chg="add del mod ord">
          <ac:chgData name="Zeineb Mellouli" userId="S::zeineb.mellouli@epfl.ch::da1103a0-6f33-4b9c-85e8-5da107f29e01" providerId="AD" clId="Web-{E62C0068-6343-81D6-9244-035B0F6D0073}" dt="2024-01-07T16:02:59.233" v="297"/>
          <ac:picMkLst>
            <pc:docMk/>
            <pc:sldMk cId="3076804138" sldId="276"/>
            <ac:picMk id="9" creationId="{C47743C8-4663-203E-D5A9-58162637CB89}"/>
          </ac:picMkLst>
        </pc:picChg>
      </pc:sldChg>
      <pc:sldMasterChg chg="addSldLayout">
        <pc:chgData name="Zeineb Mellouli" userId="S::zeineb.mellouli@epfl.ch::da1103a0-6f33-4b9c-85e8-5da107f29e01" providerId="AD" clId="Web-{E62C0068-6343-81D6-9244-035B0F6D0073}" dt="2024-01-07T15:35:26.211" v="155"/>
        <pc:sldMasterMkLst>
          <pc:docMk/>
          <pc:sldMasterMk cId="2224100892" sldId="2147483648"/>
        </pc:sldMasterMkLst>
        <pc:sldLayoutChg chg="add">
          <pc:chgData name="Zeineb Mellouli" userId="S::zeineb.mellouli@epfl.ch::da1103a0-6f33-4b9c-85e8-5da107f29e01" providerId="AD" clId="Web-{E62C0068-6343-81D6-9244-035B0F6D0073}" dt="2024-01-07T15:35:26.211" v="155"/>
          <pc:sldLayoutMkLst>
            <pc:docMk/>
            <pc:sldMasterMk cId="2224100892" sldId="2147483648"/>
            <pc:sldLayoutMk cId="3467705080" sldId="2147483660"/>
          </pc:sldLayoutMkLst>
        </pc:sldLayoutChg>
      </pc:sldMasterChg>
    </pc:docChg>
  </pc:docChgLst>
  <pc:docChgLst>
    <pc:chgData name="Zeineb Mellouli" userId="S::zeineb.mellouli@epfl.ch::da1103a0-6f33-4b9c-85e8-5da107f29e01" providerId="AD" clId="Web-{35EBFD3E-621A-F24C-5CD3-A3FDEC3B0C14}"/>
    <pc:docChg chg="addSld delSld modSld">
      <pc:chgData name="Zeineb Mellouli" userId="S::zeineb.mellouli@epfl.ch::da1103a0-6f33-4b9c-85e8-5da107f29e01" providerId="AD" clId="Web-{35EBFD3E-621A-F24C-5CD3-A3FDEC3B0C14}" dt="2024-01-07T18:32:55.476" v="324"/>
      <pc:docMkLst>
        <pc:docMk/>
      </pc:docMkLst>
      <pc:sldChg chg="addSp modSp">
        <pc:chgData name="Zeineb Mellouli" userId="S::zeineb.mellouli@epfl.ch::da1103a0-6f33-4b9c-85e8-5da107f29e01" providerId="AD" clId="Web-{35EBFD3E-621A-F24C-5CD3-A3FDEC3B0C14}" dt="2024-01-07T17:46:31.660" v="7" actId="1076"/>
        <pc:sldMkLst>
          <pc:docMk/>
          <pc:sldMk cId="3277356577" sldId="269"/>
        </pc:sldMkLst>
        <pc:picChg chg="add mod">
          <ac:chgData name="Zeineb Mellouli" userId="S::zeineb.mellouli@epfl.ch::da1103a0-6f33-4b9c-85e8-5da107f29e01" providerId="AD" clId="Web-{35EBFD3E-621A-F24C-5CD3-A3FDEC3B0C14}" dt="2024-01-07T17:46:31.660" v="7" actId="1076"/>
          <ac:picMkLst>
            <pc:docMk/>
            <pc:sldMk cId="3277356577" sldId="269"/>
            <ac:picMk id="4" creationId="{6FC5CF34-63BB-81D5-FC28-1404748D63A7}"/>
          </ac:picMkLst>
        </pc:picChg>
      </pc:sldChg>
      <pc:sldChg chg="modNotes">
        <pc:chgData name="Zeineb Mellouli" userId="S::zeineb.mellouli@epfl.ch::da1103a0-6f33-4b9c-85e8-5da107f29e01" providerId="AD" clId="Web-{35EBFD3E-621A-F24C-5CD3-A3FDEC3B0C14}" dt="2024-01-07T18:11:41.672" v="146"/>
        <pc:sldMkLst>
          <pc:docMk/>
          <pc:sldMk cId="2336821562" sldId="270"/>
        </pc:sldMkLst>
      </pc:sldChg>
      <pc:sldChg chg="modSp modNotes">
        <pc:chgData name="Zeineb Mellouli" userId="S::zeineb.mellouli@epfl.ch::da1103a0-6f33-4b9c-85e8-5da107f29e01" providerId="AD" clId="Web-{35EBFD3E-621A-F24C-5CD3-A3FDEC3B0C14}" dt="2024-01-07T18:32:55.476" v="324"/>
        <pc:sldMkLst>
          <pc:docMk/>
          <pc:sldMk cId="2005018850" sldId="277"/>
        </pc:sldMkLst>
        <pc:spChg chg="mod">
          <ac:chgData name="Zeineb Mellouli" userId="S::zeineb.mellouli@epfl.ch::da1103a0-6f33-4b9c-85e8-5da107f29e01" providerId="AD" clId="Web-{35EBFD3E-621A-F24C-5CD3-A3FDEC3B0C14}" dt="2024-01-07T18:16:10.583" v="191" actId="20577"/>
          <ac:spMkLst>
            <pc:docMk/>
            <pc:sldMk cId="2005018850" sldId="277"/>
            <ac:spMk id="10" creationId="{1083F57B-CCFA-6309-B5A2-344EFA27E34E}"/>
          </ac:spMkLst>
        </pc:spChg>
        <pc:picChg chg="mod">
          <ac:chgData name="Zeineb Mellouli" userId="S::zeineb.mellouli@epfl.ch::da1103a0-6f33-4b9c-85e8-5da107f29e01" providerId="AD" clId="Web-{35EBFD3E-621A-F24C-5CD3-A3FDEC3B0C14}" dt="2024-01-07T17:46:27.035" v="6" actId="1076"/>
          <ac:picMkLst>
            <pc:docMk/>
            <pc:sldMk cId="2005018850" sldId="277"/>
            <ac:picMk id="4" creationId="{B93FC0CC-0DF9-CD57-B4C3-8D1113FD843C}"/>
          </ac:picMkLst>
        </pc:picChg>
      </pc:sldChg>
      <pc:sldChg chg="modSp">
        <pc:chgData name="Zeineb Mellouli" userId="S::zeineb.mellouli@epfl.ch::da1103a0-6f33-4b9c-85e8-5da107f29e01" providerId="AD" clId="Web-{35EBFD3E-621A-F24C-5CD3-A3FDEC3B0C14}" dt="2024-01-07T17:51:52.276" v="22" actId="20577"/>
        <pc:sldMkLst>
          <pc:docMk/>
          <pc:sldMk cId="2494868886" sldId="279"/>
        </pc:sldMkLst>
        <pc:spChg chg="mod">
          <ac:chgData name="Zeineb Mellouli" userId="S::zeineb.mellouli@epfl.ch::da1103a0-6f33-4b9c-85e8-5da107f29e01" providerId="AD" clId="Web-{35EBFD3E-621A-F24C-5CD3-A3FDEC3B0C14}" dt="2024-01-07T17:51:52.276" v="22" actId="20577"/>
          <ac:spMkLst>
            <pc:docMk/>
            <pc:sldMk cId="2494868886" sldId="279"/>
            <ac:spMk id="13" creationId="{D19A5F30-14D4-C752-EBFD-9F2958E57401}"/>
          </ac:spMkLst>
        </pc:spChg>
      </pc:sldChg>
      <pc:sldChg chg="add del">
        <pc:chgData name="Zeineb Mellouli" userId="S::zeineb.mellouli@epfl.ch::da1103a0-6f33-4b9c-85e8-5da107f29e01" providerId="AD" clId="Web-{35EBFD3E-621A-F24C-5CD3-A3FDEC3B0C14}" dt="2024-01-07T17:48:47.678" v="10"/>
        <pc:sldMkLst>
          <pc:docMk/>
          <pc:sldMk cId="2459727136" sldId="280"/>
        </pc:sldMkLst>
      </pc:sldChg>
    </pc:docChg>
  </pc:docChgLst>
  <pc:docChgLst>
    <pc:chgData name="Zeineb Mellouli" userId="S::zeineb.mellouli@epfl.ch::da1103a0-6f33-4b9c-85e8-5da107f29e01" providerId="AD" clId="Web-{EA135A08-8D80-A50F-7077-A98A14FB94F3}"/>
    <pc:docChg chg="modSld">
      <pc:chgData name="Zeineb Mellouli" userId="S::zeineb.mellouli@epfl.ch::da1103a0-6f33-4b9c-85e8-5da107f29e01" providerId="AD" clId="Web-{EA135A08-8D80-A50F-7077-A98A14FB94F3}" dt="2024-01-07T17:42:06.586" v="253" actId="1076"/>
      <pc:docMkLst>
        <pc:docMk/>
      </pc:docMkLst>
      <pc:sldChg chg="addSp modSp">
        <pc:chgData name="Zeineb Mellouli" userId="S::zeineb.mellouli@epfl.ch::da1103a0-6f33-4b9c-85e8-5da107f29e01" providerId="AD" clId="Web-{EA135A08-8D80-A50F-7077-A98A14FB94F3}" dt="2024-01-07T17:29:37.763" v="6" actId="1076"/>
        <pc:sldMkLst>
          <pc:docMk/>
          <pc:sldMk cId="2005018850" sldId="277"/>
        </pc:sldMkLst>
        <pc:spChg chg="mod">
          <ac:chgData name="Zeineb Mellouli" userId="S::zeineb.mellouli@epfl.ch::da1103a0-6f33-4b9c-85e8-5da107f29e01" providerId="AD" clId="Web-{EA135A08-8D80-A50F-7077-A98A14FB94F3}" dt="2024-01-07T17:29:34.622" v="5" actId="1076"/>
          <ac:spMkLst>
            <pc:docMk/>
            <pc:sldMk cId="2005018850" sldId="277"/>
            <ac:spMk id="10" creationId="{1083F57B-CCFA-6309-B5A2-344EFA27E34E}"/>
          </ac:spMkLst>
        </pc:spChg>
        <pc:picChg chg="add mod">
          <ac:chgData name="Zeineb Mellouli" userId="S::zeineb.mellouli@epfl.ch::da1103a0-6f33-4b9c-85e8-5da107f29e01" providerId="AD" clId="Web-{EA135A08-8D80-A50F-7077-A98A14FB94F3}" dt="2024-01-07T17:29:37.763" v="6" actId="1076"/>
          <ac:picMkLst>
            <pc:docMk/>
            <pc:sldMk cId="2005018850" sldId="277"/>
            <ac:picMk id="4" creationId="{B93FC0CC-0DF9-CD57-B4C3-8D1113FD843C}"/>
          </ac:picMkLst>
        </pc:picChg>
      </pc:sldChg>
      <pc:sldChg chg="modSp">
        <pc:chgData name="Zeineb Mellouli" userId="S::zeineb.mellouli@epfl.ch::da1103a0-6f33-4b9c-85e8-5da107f29e01" providerId="AD" clId="Web-{EA135A08-8D80-A50F-7077-A98A14FB94F3}" dt="2024-01-07T17:42:06.586" v="253" actId="1076"/>
        <pc:sldMkLst>
          <pc:docMk/>
          <pc:sldMk cId="2494868886" sldId="279"/>
        </pc:sldMkLst>
        <pc:spChg chg="mod">
          <ac:chgData name="Zeineb Mellouli" userId="S::zeineb.mellouli@epfl.ch::da1103a0-6f33-4b9c-85e8-5da107f29e01" providerId="AD" clId="Web-{EA135A08-8D80-A50F-7077-A98A14FB94F3}" dt="2024-01-07T17:42:02.305" v="252" actId="1076"/>
          <ac:spMkLst>
            <pc:docMk/>
            <pc:sldMk cId="2494868886" sldId="279"/>
            <ac:spMk id="2" creationId="{B61911E5-E32D-48C2-1D18-0B03DD6187EF}"/>
          </ac:spMkLst>
        </pc:spChg>
        <pc:spChg chg="mod">
          <ac:chgData name="Zeineb Mellouli" userId="S::zeineb.mellouli@epfl.ch::da1103a0-6f33-4b9c-85e8-5da107f29e01" providerId="AD" clId="Web-{EA135A08-8D80-A50F-7077-A98A14FB94F3}" dt="2024-01-07T17:42:06.586" v="253" actId="1076"/>
          <ac:spMkLst>
            <pc:docMk/>
            <pc:sldMk cId="2494868886" sldId="279"/>
            <ac:spMk id="13" creationId="{D19A5F30-14D4-C752-EBFD-9F2958E57401}"/>
          </ac:spMkLst>
        </pc:spChg>
      </pc:sldChg>
    </pc:docChg>
  </pc:docChgLst>
  <pc:docChgLst>
    <pc:chgData name="Zeineb Mellouli" userId="S::zeineb.mellouli@epfl.ch::da1103a0-6f33-4b9c-85e8-5da107f29e01" providerId="AD" clId="Web-{ADE75CBB-3169-5360-C639-9B08FEC95283}"/>
    <pc:docChg chg="addSld delSld modSld sldOrd">
      <pc:chgData name="Zeineb Mellouli" userId="S::zeineb.mellouli@epfl.ch::da1103a0-6f33-4b9c-85e8-5da107f29e01" providerId="AD" clId="Web-{ADE75CBB-3169-5360-C639-9B08FEC95283}" dt="2024-01-07T17:17:23.489" v="422" actId="20577"/>
      <pc:docMkLst>
        <pc:docMk/>
      </pc:docMkLst>
      <pc:sldChg chg="del">
        <pc:chgData name="Zeineb Mellouli" userId="S::zeineb.mellouli@epfl.ch::da1103a0-6f33-4b9c-85e8-5da107f29e01" providerId="AD" clId="Web-{ADE75CBB-3169-5360-C639-9B08FEC95283}" dt="2024-01-07T16:43:32.975" v="157"/>
        <pc:sldMkLst>
          <pc:docMk/>
          <pc:sldMk cId="2017818246" sldId="258"/>
        </pc:sldMkLst>
      </pc:sldChg>
      <pc:sldChg chg="addSp delSp modSp del">
        <pc:chgData name="Zeineb Mellouli" userId="S::zeineb.mellouli@epfl.ch::da1103a0-6f33-4b9c-85e8-5da107f29e01" providerId="AD" clId="Web-{ADE75CBB-3169-5360-C639-9B08FEC95283}" dt="2024-01-07T16:54:36.985" v="214"/>
        <pc:sldMkLst>
          <pc:docMk/>
          <pc:sldMk cId="236994808" sldId="261"/>
        </pc:sldMkLst>
        <pc:picChg chg="add del mod">
          <ac:chgData name="Zeineb Mellouli" userId="S::zeineb.mellouli@epfl.ch::da1103a0-6f33-4b9c-85e8-5da107f29e01" providerId="AD" clId="Web-{ADE75CBB-3169-5360-C639-9B08FEC95283}" dt="2024-01-07T16:54:34.610" v="213"/>
          <ac:picMkLst>
            <pc:docMk/>
            <pc:sldMk cId="236994808" sldId="261"/>
            <ac:picMk id="9" creationId="{F9AB7B11-4599-986F-C36B-E6F594F26E40}"/>
          </ac:picMkLst>
        </pc:picChg>
      </pc:sldChg>
      <pc:sldChg chg="modSp del">
        <pc:chgData name="Zeineb Mellouli" userId="S::zeineb.mellouli@epfl.ch::da1103a0-6f33-4b9c-85e8-5da107f29e01" providerId="AD" clId="Web-{ADE75CBB-3169-5360-C639-9B08FEC95283}" dt="2024-01-07T16:45:52.649" v="207"/>
        <pc:sldMkLst>
          <pc:docMk/>
          <pc:sldMk cId="3129306564" sldId="262"/>
        </pc:sldMkLst>
        <pc:spChg chg="mod">
          <ac:chgData name="Zeineb Mellouli" userId="S::zeineb.mellouli@epfl.ch::da1103a0-6f33-4b9c-85e8-5da107f29e01" providerId="AD" clId="Web-{ADE75CBB-3169-5360-C639-9B08FEC95283}" dt="2024-01-07T16:44:34.648" v="198" actId="20577"/>
          <ac:spMkLst>
            <pc:docMk/>
            <pc:sldMk cId="3129306564" sldId="262"/>
            <ac:spMk id="3" creationId="{B34A183A-11AC-F040-3617-2A04A88D822A}"/>
          </ac:spMkLst>
        </pc:spChg>
      </pc:sldChg>
      <pc:sldChg chg="del">
        <pc:chgData name="Zeineb Mellouli" userId="S::zeineb.mellouli@epfl.ch::da1103a0-6f33-4b9c-85e8-5da107f29e01" providerId="AD" clId="Web-{ADE75CBB-3169-5360-C639-9B08FEC95283}" dt="2024-01-07T16:56:06.439" v="251"/>
        <pc:sldMkLst>
          <pc:docMk/>
          <pc:sldMk cId="1677133135" sldId="263"/>
        </pc:sldMkLst>
      </pc:sldChg>
      <pc:sldChg chg="addSp delSp modSp">
        <pc:chgData name="Zeineb Mellouli" userId="S::zeineb.mellouli@epfl.ch::da1103a0-6f33-4b9c-85e8-5da107f29e01" providerId="AD" clId="Web-{ADE75CBB-3169-5360-C639-9B08FEC95283}" dt="2024-01-07T17:10:29.843" v="364"/>
        <pc:sldMkLst>
          <pc:docMk/>
          <pc:sldMk cId="2576389602" sldId="264"/>
        </pc:sldMkLst>
        <pc:picChg chg="add del mod">
          <ac:chgData name="Zeineb Mellouli" userId="S::zeineb.mellouli@epfl.ch::da1103a0-6f33-4b9c-85e8-5da107f29e01" providerId="AD" clId="Web-{ADE75CBB-3169-5360-C639-9B08FEC95283}" dt="2024-01-07T17:10:29.843" v="364"/>
          <ac:picMkLst>
            <pc:docMk/>
            <pc:sldMk cId="2576389602" sldId="264"/>
            <ac:picMk id="3" creationId="{B5C9964C-A63A-B39E-B34F-DC12066E0E2E}"/>
          </ac:picMkLst>
        </pc:picChg>
        <pc:picChg chg="add del mod">
          <ac:chgData name="Zeineb Mellouli" userId="S::zeineb.mellouli@epfl.ch::da1103a0-6f33-4b9c-85e8-5da107f29e01" providerId="AD" clId="Web-{ADE75CBB-3169-5360-C639-9B08FEC95283}" dt="2024-01-07T17:10:29.843" v="363"/>
          <ac:picMkLst>
            <pc:docMk/>
            <pc:sldMk cId="2576389602" sldId="264"/>
            <ac:picMk id="5" creationId="{8809A95D-0AF2-03F2-A75B-A7B28CE19CED}"/>
          </ac:picMkLst>
        </pc:picChg>
      </pc:sldChg>
      <pc:sldChg chg="addSp delSp modSp">
        <pc:chgData name="Zeineb Mellouli" userId="S::zeineb.mellouli@epfl.ch::da1103a0-6f33-4b9c-85e8-5da107f29e01" providerId="AD" clId="Web-{ADE75CBB-3169-5360-C639-9B08FEC95283}" dt="2024-01-07T17:17:23.489" v="422" actId="20577"/>
        <pc:sldMkLst>
          <pc:docMk/>
          <pc:sldMk cId="1232832387" sldId="265"/>
        </pc:sldMkLst>
        <pc:spChg chg="mod">
          <ac:chgData name="Zeineb Mellouli" userId="S::zeineb.mellouli@epfl.ch::da1103a0-6f33-4b9c-85e8-5da107f29e01" providerId="AD" clId="Web-{ADE75CBB-3169-5360-C639-9B08FEC95283}" dt="2024-01-07T17:17:23.489" v="422" actId="20577"/>
          <ac:spMkLst>
            <pc:docMk/>
            <pc:sldMk cId="1232832387" sldId="265"/>
            <ac:spMk id="9" creationId="{598A820D-7C45-4647-314A-0481DE3F41B4}"/>
          </ac:spMkLst>
        </pc:spChg>
        <pc:picChg chg="add del mod">
          <ac:chgData name="Zeineb Mellouli" userId="S::zeineb.mellouli@epfl.ch::da1103a0-6f33-4b9c-85e8-5da107f29e01" providerId="AD" clId="Web-{ADE75CBB-3169-5360-C639-9B08FEC95283}" dt="2024-01-07T17:14:10.596" v="408"/>
          <ac:picMkLst>
            <pc:docMk/>
            <pc:sldMk cId="1232832387" sldId="265"/>
            <ac:picMk id="32" creationId="{B8D7EB87-2576-D313-7D3C-554DAD8860B3}"/>
          </ac:picMkLst>
        </pc:picChg>
      </pc:sldChg>
      <pc:sldChg chg="addSp delSp modSp add del modNotes">
        <pc:chgData name="Zeineb Mellouli" userId="S::zeineb.mellouli@epfl.ch::da1103a0-6f33-4b9c-85e8-5da107f29e01" providerId="AD" clId="Web-{ADE75CBB-3169-5360-C639-9B08FEC95283}" dt="2024-01-07T17:07:48.090" v="356"/>
        <pc:sldMkLst>
          <pc:docMk/>
          <pc:sldMk cId="1077739063" sldId="267"/>
        </pc:sldMkLst>
        <pc:spChg chg="mod">
          <ac:chgData name="Zeineb Mellouli" userId="S::zeineb.mellouli@epfl.ch::da1103a0-6f33-4b9c-85e8-5da107f29e01" providerId="AD" clId="Web-{ADE75CBB-3169-5360-C639-9B08FEC95283}" dt="2024-01-07T16:28:38.383" v="87" actId="20577"/>
          <ac:spMkLst>
            <pc:docMk/>
            <pc:sldMk cId="1077739063" sldId="267"/>
            <ac:spMk id="2" creationId="{B61911E5-E32D-48C2-1D18-0B03DD6187EF}"/>
          </ac:spMkLst>
        </pc:spChg>
        <pc:spChg chg="mod">
          <ac:chgData name="Zeineb Mellouli" userId="S::zeineb.mellouli@epfl.ch::da1103a0-6f33-4b9c-85e8-5da107f29e01" providerId="AD" clId="Web-{ADE75CBB-3169-5360-C639-9B08FEC95283}" dt="2024-01-07T16:23:22.160" v="0" actId="1076"/>
          <ac:spMkLst>
            <pc:docMk/>
            <pc:sldMk cId="1077739063" sldId="267"/>
            <ac:spMk id="23" creationId="{E4C64A7B-C211-C3EE-DEF7-9CF1A4888258}"/>
          </ac:spMkLst>
        </pc:spChg>
        <pc:graphicFrameChg chg="mod">
          <ac:chgData name="Zeineb Mellouli" userId="S::zeineb.mellouli@epfl.ch::da1103a0-6f33-4b9c-85e8-5da107f29e01" providerId="AD" clId="Web-{ADE75CBB-3169-5360-C639-9B08FEC95283}" dt="2024-01-07T16:23:51.957" v="4" actId="1076"/>
          <ac:graphicFrameMkLst>
            <pc:docMk/>
            <pc:sldMk cId="1077739063" sldId="267"/>
            <ac:graphicFrameMk id="4" creationId="{7319EAE1-6911-7BAD-BC21-3E10294E059A}"/>
          </ac:graphicFrameMkLst>
        </pc:graphicFrameChg>
        <pc:graphicFrameChg chg="add del mod">
          <ac:chgData name="Zeineb Mellouli" userId="S::zeineb.mellouli@epfl.ch::da1103a0-6f33-4b9c-85e8-5da107f29e01" providerId="AD" clId="Web-{ADE75CBB-3169-5360-C639-9B08FEC95283}" dt="2024-01-07T16:26:03.303" v="52"/>
          <ac:graphicFrameMkLst>
            <pc:docMk/>
            <pc:sldMk cId="1077739063" sldId="267"/>
            <ac:graphicFrameMk id="10" creationId="{F85787A6-617F-453E-3DFF-DF5E3D0709CD}"/>
          </ac:graphicFrameMkLst>
        </pc:graphicFrameChg>
      </pc:sldChg>
      <pc:sldChg chg="addSp delSp modSp modNotes">
        <pc:chgData name="Zeineb Mellouli" userId="S::zeineb.mellouli@epfl.ch::da1103a0-6f33-4b9c-85e8-5da107f29e01" providerId="AD" clId="Web-{ADE75CBB-3169-5360-C639-9B08FEC95283}" dt="2024-01-07T17:12:15.313" v="365"/>
        <pc:sldMkLst>
          <pc:docMk/>
          <pc:sldMk cId="800525049" sldId="268"/>
        </pc:sldMkLst>
        <pc:spChg chg="mod">
          <ac:chgData name="Zeineb Mellouli" userId="S::zeineb.mellouli@epfl.ch::da1103a0-6f33-4b9c-85e8-5da107f29e01" providerId="AD" clId="Web-{ADE75CBB-3169-5360-C639-9B08FEC95283}" dt="2024-01-07T16:57:02.502" v="267" actId="20577"/>
          <ac:spMkLst>
            <pc:docMk/>
            <pc:sldMk cId="800525049" sldId="268"/>
            <ac:spMk id="2" creationId="{B61911E5-E32D-48C2-1D18-0B03DD6187EF}"/>
          </ac:spMkLst>
        </pc:spChg>
        <pc:spChg chg="add del mod">
          <ac:chgData name="Zeineb Mellouli" userId="S::zeineb.mellouli@epfl.ch::da1103a0-6f33-4b9c-85e8-5da107f29e01" providerId="AD" clId="Web-{ADE75CBB-3169-5360-C639-9B08FEC95283}" dt="2024-01-07T16:37:21.438" v="91"/>
          <ac:spMkLst>
            <pc:docMk/>
            <pc:sldMk cId="800525049" sldId="268"/>
            <ac:spMk id="7" creationId="{3B25D7B8-4E8B-1A48-F0D7-7DDCE479D35C}"/>
          </ac:spMkLst>
        </pc:spChg>
        <pc:spChg chg="del">
          <ac:chgData name="Zeineb Mellouli" userId="S::zeineb.mellouli@epfl.ch::da1103a0-6f33-4b9c-85e8-5da107f29e01" providerId="AD" clId="Web-{ADE75CBB-3169-5360-C639-9B08FEC95283}" dt="2024-01-07T16:37:09.953" v="88"/>
          <ac:spMkLst>
            <pc:docMk/>
            <pc:sldMk cId="800525049" sldId="268"/>
            <ac:spMk id="9" creationId="{598A820D-7C45-4647-314A-0481DE3F41B4}"/>
          </ac:spMkLst>
        </pc:spChg>
        <pc:picChg chg="mod">
          <ac:chgData name="Zeineb Mellouli" userId="S::zeineb.mellouli@epfl.ch::da1103a0-6f33-4b9c-85e8-5da107f29e01" providerId="AD" clId="Web-{ADE75CBB-3169-5360-C639-9B08FEC95283}" dt="2024-01-07T16:42:11.255" v="152" actId="1076"/>
          <ac:picMkLst>
            <pc:docMk/>
            <pc:sldMk cId="800525049" sldId="268"/>
            <ac:picMk id="11" creationId="{37A6DC30-3A69-FCCA-038B-3A430D1944D3}"/>
          </ac:picMkLst>
        </pc:picChg>
        <pc:picChg chg="add del mod modCrop">
          <ac:chgData name="Zeineb Mellouli" userId="S::zeineb.mellouli@epfl.ch::da1103a0-6f33-4b9c-85e8-5da107f29e01" providerId="AD" clId="Web-{ADE75CBB-3169-5360-C639-9B08FEC95283}" dt="2024-01-07T17:12:15.313" v="365"/>
          <ac:picMkLst>
            <pc:docMk/>
            <pc:sldMk cId="800525049" sldId="268"/>
            <ac:picMk id="13" creationId="{073D5074-8209-3ED4-F740-D7A3A292C24D}"/>
          </ac:picMkLst>
        </pc:picChg>
      </pc:sldChg>
      <pc:sldChg chg="addSp delSp modSp">
        <pc:chgData name="Zeineb Mellouli" userId="S::zeineb.mellouli@epfl.ch::da1103a0-6f33-4b9c-85e8-5da107f29e01" providerId="AD" clId="Web-{ADE75CBB-3169-5360-C639-9B08FEC95283}" dt="2024-01-07T16:55:47.767" v="250" actId="1076"/>
        <pc:sldMkLst>
          <pc:docMk/>
          <pc:sldMk cId="3277356577" sldId="269"/>
        </pc:sldMkLst>
        <pc:spChg chg="mod">
          <ac:chgData name="Zeineb Mellouli" userId="S::zeineb.mellouli@epfl.ch::da1103a0-6f33-4b9c-85e8-5da107f29e01" providerId="AD" clId="Web-{ADE75CBB-3169-5360-C639-9B08FEC95283}" dt="2024-01-07T16:55:47.767" v="250" actId="1076"/>
          <ac:spMkLst>
            <pc:docMk/>
            <pc:sldMk cId="3277356577" sldId="269"/>
            <ac:spMk id="2" creationId="{B61911E5-E32D-48C2-1D18-0B03DD6187EF}"/>
          </ac:spMkLst>
        </pc:spChg>
        <pc:spChg chg="del mod">
          <ac:chgData name="Zeineb Mellouli" userId="S::zeineb.mellouli@epfl.ch::da1103a0-6f33-4b9c-85e8-5da107f29e01" providerId="AD" clId="Web-{ADE75CBB-3169-5360-C639-9B08FEC95283}" dt="2024-01-07T16:55:07.751" v="246"/>
          <ac:spMkLst>
            <pc:docMk/>
            <pc:sldMk cId="3277356577" sldId="269"/>
            <ac:spMk id="9" creationId="{598A820D-7C45-4647-314A-0481DE3F41B4}"/>
          </ac:spMkLst>
        </pc:spChg>
        <pc:spChg chg="add mod">
          <ac:chgData name="Zeineb Mellouli" userId="S::zeineb.mellouli@epfl.ch::da1103a0-6f33-4b9c-85e8-5da107f29e01" providerId="AD" clId="Web-{ADE75CBB-3169-5360-C639-9B08FEC95283}" dt="2024-01-07T16:55:41.157" v="249" actId="1076"/>
          <ac:spMkLst>
            <pc:docMk/>
            <pc:sldMk cId="3277356577" sldId="269"/>
            <ac:spMk id="13" creationId="{D19A5F30-14D4-C752-EBFD-9F2958E57401}"/>
          </ac:spMkLst>
        </pc:spChg>
      </pc:sldChg>
      <pc:sldChg chg="addSp delSp modSp modNotes">
        <pc:chgData name="Zeineb Mellouli" userId="S::zeineb.mellouli@epfl.ch::da1103a0-6f33-4b9c-85e8-5da107f29e01" providerId="AD" clId="Web-{ADE75CBB-3169-5360-C639-9B08FEC95283}" dt="2024-01-07T17:07:27.168" v="355"/>
        <pc:sldMkLst>
          <pc:docMk/>
          <pc:sldMk cId="2336821562" sldId="270"/>
        </pc:sldMkLst>
        <pc:spChg chg="del mod">
          <ac:chgData name="Zeineb Mellouli" userId="S::zeineb.mellouli@epfl.ch::da1103a0-6f33-4b9c-85e8-5da107f29e01" providerId="AD" clId="Web-{ADE75CBB-3169-5360-C639-9B08FEC95283}" dt="2024-01-07T17:00:18.865" v="289"/>
          <ac:spMkLst>
            <pc:docMk/>
            <pc:sldMk cId="2336821562" sldId="270"/>
            <ac:spMk id="2" creationId="{B61911E5-E32D-48C2-1D18-0B03DD6187EF}"/>
          </ac:spMkLst>
        </pc:spChg>
        <pc:spChg chg="add del mod">
          <ac:chgData name="Zeineb Mellouli" userId="S::zeineb.mellouli@epfl.ch::da1103a0-6f33-4b9c-85e8-5da107f29e01" providerId="AD" clId="Web-{ADE75CBB-3169-5360-C639-9B08FEC95283}" dt="2024-01-07T16:59:54.864" v="283"/>
          <ac:spMkLst>
            <pc:docMk/>
            <pc:sldMk cId="2336821562" sldId="270"/>
            <ac:spMk id="5" creationId="{EA776CC2-B666-13F0-54F2-3A6FEB908A6F}"/>
          </ac:spMkLst>
        </pc:spChg>
        <pc:spChg chg="add del mod">
          <ac:chgData name="Zeineb Mellouli" userId="S::zeineb.mellouli@epfl.ch::da1103a0-6f33-4b9c-85e8-5da107f29e01" providerId="AD" clId="Web-{ADE75CBB-3169-5360-C639-9B08FEC95283}" dt="2024-01-07T17:05:30.479" v="341"/>
          <ac:spMkLst>
            <pc:docMk/>
            <pc:sldMk cId="2336821562" sldId="270"/>
            <ac:spMk id="7" creationId="{D739EB05-3FAF-E60E-D817-34EA1CB695FE}"/>
          </ac:spMkLst>
        </pc:spChg>
        <pc:spChg chg="del">
          <ac:chgData name="Zeineb Mellouli" userId="S::zeineb.mellouli@epfl.ch::da1103a0-6f33-4b9c-85e8-5da107f29e01" providerId="AD" clId="Web-{ADE75CBB-3169-5360-C639-9B08FEC95283}" dt="2024-01-07T16:59:42.864" v="268"/>
          <ac:spMkLst>
            <pc:docMk/>
            <pc:sldMk cId="2336821562" sldId="270"/>
            <ac:spMk id="9" creationId="{598A820D-7C45-4647-314A-0481DE3F41B4}"/>
          </ac:spMkLst>
        </pc:spChg>
        <pc:spChg chg="add">
          <ac:chgData name="Zeineb Mellouli" userId="S::zeineb.mellouli@epfl.ch::da1103a0-6f33-4b9c-85e8-5da107f29e01" providerId="AD" clId="Web-{ADE75CBB-3169-5360-C639-9B08FEC95283}" dt="2024-01-07T16:59:46.474" v="274"/>
          <ac:spMkLst>
            <pc:docMk/>
            <pc:sldMk cId="2336821562" sldId="270"/>
            <ac:spMk id="20" creationId="{D6A9507D-05FB-8FC9-76B5-197F1B6C32BC}"/>
          </ac:spMkLst>
        </pc:spChg>
        <pc:spChg chg="add">
          <ac:chgData name="Zeineb Mellouli" userId="S::zeineb.mellouli@epfl.ch::da1103a0-6f33-4b9c-85e8-5da107f29e01" providerId="AD" clId="Web-{ADE75CBB-3169-5360-C639-9B08FEC95283}" dt="2024-01-07T16:59:46.489" v="275"/>
          <ac:spMkLst>
            <pc:docMk/>
            <pc:sldMk cId="2336821562" sldId="270"/>
            <ac:spMk id="22" creationId="{AA563E78-F3B3-E8DF-39A1-3C6F9FA58BED}"/>
          </ac:spMkLst>
        </pc:spChg>
        <pc:spChg chg="add mod">
          <ac:chgData name="Zeineb Mellouli" userId="S::zeineb.mellouli@epfl.ch::da1103a0-6f33-4b9c-85e8-5da107f29e01" providerId="AD" clId="Web-{ADE75CBB-3169-5360-C639-9B08FEC95283}" dt="2024-01-07T17:03:50.087" v="324" actId="1076"/>
          <ac:spMkLst>
            <pc:docMk/>
            <pc:sldMk cId="2336821562" sldId="270"/>
            <ac:spMk id="24" creationId="{3D53DB5E-E700-77D6-F788-D97EB5FF4507}"/>
          </ac:spMkLst>
        </pc:spChg>
        <pc:spChg chg="add mod">
          <ac:chgData name="Zeineb Mellouli" userId="S::zeineb.mellouli@epfl.ch::da1103a0-6f33-4b9c-85e8-5da107f29e01" providerId="AD" clId="Web-{ADE75CBB-3169-5360-C639-9B08FEC95283}" dt="2024-01-07T17:03:12.164" v="320" actId="1076"/>
          <ac:spMkLst>
            <pc:docMk/>
            <pc:sldMk cId="2336821562" sldId="270"/>
            <ac:spMk id="26" creationId="{D9B2664D-4E1E-85F9-DA12-5E01F272AF86}"/>
          </ac:spMkLst>
        </pc:spChg>
        <pc:spChg chg="add del">
          <ac:chgData name="Zeineb Mellouli" userId="S::zeineb.mellouli@epfl.ch::da1103a0-6f33-4b9c-85e8-5da107f29e01" providerId="AD" clId="Web-{ADE75CBB-3169-5360-C639-9B08FEC95283}" dt="2024-01-07T17:02:10.851" v="307"/>
          <ac:spMkLst>
            <pc:docMk/>
            <pc:sldMk cId="2336821562" sldId="270"/>
            <ac:spMk id="28" creationId="{698CC899-6D56-B05A-2DC4-28CC613D8532}"/>
          </ac:spMkLst>
        </pc:spChg>
        <pc:spChg chg="add mod">
          <ac:chgData name="Zeineb Mellouli" userId="S::zeineb.mellouli@epfl.ch::da1103a0-6f33-4b9c-85e8-5da107f29e01" providerId="AD" clId="Web-{ADE75CBB-3169-5360-C639-9B08FEC95283}" dt="2024-01-07T17:05:06.728" v="336" actId="1076"/>
          <ac:spMkLst>
            <pc:docMk/>
            <pc:sldMk cId="2336821562" sldId="270"/>
            <ac:spMk id="30" creationId="{F3A92BC2-1C41-D87C-AF1C-E1D0EB913409}"/>
          </ac:spMkLst>
        </pc:spChg>
        <pc:spChg chg="add mod">
          <ac:chgData name="Zeineb Mellouli" userId="S::zeineb.mellouli@epfl.ch::da1103a0-6f33-4b9c-85e8-5da107f29e01" providerId="AD" clId="Web-{ADE75CBB-3169-5360-C639-9B08FEC95283}" dt="2024-01-07T17:06:07.323" v="347" actId="1076"/>
          <ac:spMkLst>
            <pc:docMk/>
            <pc:sldMk cId="2336821562" sldId="270"/>
            <ac:spMk id="32" creationId="{D25FEA1C-C239-737E-906E-D62F528EEC88}"/>
          </ac:spMkLst>
        </pc:spChg>
        <pc:spChg chg="add mod">
          <ac:chgData name="Zeineb Mellouli" userId="S::zeineb.mellouli@epfl.ch::da1103a0-6f33-4b9c-85e8-5da107f29e01" providerId="AD" clId="Web-{ADE75CBB-3169-5360-C639-9B08FEC95283}" dt="2024-01-07T17:05:16.682" v="338" actId="1076"/>
          <ac:spMkLst>
            <pc:docMk/>
            <pc:sldMk cId="2336821562" sldId="270"/>
            <ac:spMk id="34" creationId="{451226DB-3B80-5CA9-95F2-2F9CF8FFC002}"/>
          </ac:spMkLst>
        </pc:spChg>
        <pc:spChg chg="add del mod">
          <ac:chgData name="Zeineb Mellouli" userId="S::zeineb.mellouli@epfl.ch::da1103a0-6f33-4b9c-85e8-5da107f29e01" providerId="AD" clId="Web-{ADE75CBB-3169-5360-C639-9B08FEC95283}" dt="2024-01-07T17:00:23.677" v="290"/>
          <ac:spMkLst>
            <pc:docMk/>
            <pc:sldMk cId="2336821562" sldId="270"/>
            <ac:spMk id="38" creationId="{A70B0186-0542-5DA4-8FD3-F0D408A0E350}"/>
          </ac:spMkLst>
        </pc:spChg>
        <pc:spChg chg="add mod">
          <ac:chgData name="Zeineb Mellouli" userId="S::zeineb.mellouli@epfl.ch::da1103a0-6f33-4b9c-85e8-5da107f29e01" providerId="AD" clId="Web-{ADE75CBB-3169-5360-C639-9B08FEC95283}" dt="2024-01-07T17:05:34.557" v="342" actId="1076"/>
          <ac:spMkLst>
            <pc:docMk/>
            <pc:sldMk cId="2336821562" sldId="270"/>
            <ac:spMk id="39" creationId="{883EC6A7-3441-178E-E253-F21AD2BB9D51}"/>
          </ac:spMkLst>
        </pc:spChg>
        <pc:spChg chg="add mod">
          <ac:chgData name="Zeineb Mellouli" userId="S::zeineb.mellouli@epfl.ch::da1103a0-6f33-4b9c-85e8-5da107f29e01" providerId="AD" clId="Web-{ADE75CBB-3169-5360-C639-9B08FEC95283}" dt="2024-01-07T17:07:03.590" v="352" actId="14100"/>
          <ac:spMkLst>
            <pc:docMk/>
            <pc:sldMk cId="2336821562" sldId="270"/>
            <ac:spMk id="41" creationId="{5C493861-6F8E-577C-B772-975A9277CE73}"/>
          </ac:spMkLst>
        </pc:spChg>
        <pc:graphicFrameChg chg="add del">
          <ac:chgData name="Zeineb Mellouli" userId="S::zeineb.mellouli@epfl.ch::da1103a0-6f33-4b9c-85e8-5da107f29e01" providerId="AD" clId="Web-{ADE75CBB-3169-5360-C639-9B08FEC95283}" dt="2024-01-07T17:00:34.193" v="292"/>
          <ac:graphicFrameMkLst>
            <pc:docMk/>
            <pc:sldMk cId="2336821562" sldId="270"/>
            <ac:graphicFrameMk id="12" creationId="{AFBC4C6A-E1DF-D2AC-1B45-E6F618AD620C}"/>
          </ac:graphicFrameMkLst>
        </pc:graphicFrameChg>
        <pc:picChg chg="add">
          <ac:chgData name="Zeineb Mellouli" userId="S::zeineb.mellouli@epfl.ch::da1103a0-6f33-4b9c-85e8-5da107f29e01" providerId="AD" clId="Web-{ADE75CBB-3169-5360-C639-9B08FEC95283}" dt="2024-01-07T16:59:46.396" v="271"/>
          <ac:picMkLst>
            <pc:docMk/>
            <pc:sldMk cId="2336821562" sldId="270"/>
            <ac:picMk id="14" creationId="{A538630D-C115-8D7B-8A22-710A8D03A34E}"/>
          </ac:picMkLst>
        </pc:picChg>
        <pc:picChg chg="add">
          <ac:chgData name="Zeineb Mellouli" userId="S::zeineb.mellouli@epfl.ch::da1103a0-6f33-4b9c-85e8-5da107f29e01" providerId="AD" clId="Web-{ADE75CBB-3169-5360-C639-9B08FEC95283}" dt="2024-01-07T16:59:46.427" v="272"/>
          <ac:picMkLst>
            <pc:docMk/>
            <pc:sldMk cId="2336821562" sldId="270"/>
            <ac:picMk id="16" creationId="{B57513EE-10D1-CEEC-4FBF-BD452FA1D5CB}"/>
          </ac:picMkLst>
        </pc:picChg>
        <pc:picChg chg="add mod">
          <ac:chgData name="Zeineb Mellouli" userId="S::zeineb.mellouli@epfl.ch::da1103a0-6f33-4b9c-85e8-5da107f29e01" providerId="AD" clId="Web-{ADE75CBB-3169-5360-C639-9B08FEC95283}" dt="2024-01-07T17:02:47.586" v="315" actId="1076"/>
          <ac:picMkLst>
            <pc:docMk/>
            <pc:sldMk cId="2336821562" sldId="270"/>
            <ac:picMk id="18" creationId="{02318C1B-32EF-04E2-56AF-202B5119946E}"/>
          </ac:picMkLst>
        </pc:picChg>
        <pc:picChg chg="add mod">
          <ac:chgData name="Zeineb Mellouli" userId="S::zeineb.mellouli@epfl.ch::da1103a0-6f33-4b9c-85e8-5da107f29e01" providerId="AD" clId="Web-{ADE75CBB-3169-5360-C639-9B08FEC95283}" dt="2024-01-07T17:02:53.554" v="316" actId="1076"/>
          <ac:picMkLst>
            <pc:docMk/>
            <pc:sldMk cId="2336821562" sldId="270"/>
            <ac:picMk id="36" creationId="{F9E19BE2-4CC1-54B2-BD78-325115434E8A}"/>
          </ac:picMkLst>
        </pc:picChg>
      </pc:sldChg>
      <pc:sldChg chg="del">
        <pc:chgData name="Zeineb Mellouli" userId="S::zeineb.mellouli@epfl.ch::da1103a0-6f33-4b9c-85e8-5da107f29e01" providerId="AD" clId="Web-{ADE75CBB-3169-5360-C639-9B08FEC95283}" dt="2024-01-07T16:24:01.707" v="5"/>
        <pc:sldMkLst>
          <pc:docMk/>
          <pc:sldMk cId="490118757" sldId="275"/>
        </pc:sldMkLst>
      </pc:sldChg>
      <pc:sldChg chg="addSp delSp modSp del">
        <pc:chgData name="Zeineb Mellouli" userId="S::zeineb.mellouli@epfl.ch::da1103a0-6f33-4b9c-85e8-5da107f29e01" providerId="AD" clId="Web-{ADE75CBB-3169-5360-C639-9B08FEC95283}" dt="2024-01-07T16:43:35.006" v="158"/>
        <pc:sldMkLst>
          <pc:docMk/>
          <pc:sldMk cId="3076804138" sldId="276"/>
        </pc:sldMkLst>
        <pc:spChg chg="add del mod">
          <ac:chgData name="Zeineb Mellouli" userId="S::zeineb.mellouli@epfl.ch::da1103a0-6f33-4b9c-85e8-5da107f29e01" providerId="AD" clId="Web-{ADE75CBB-3169-5360-C639-9B08FEC95283}" dt="2024-01-07T16:41:54.458" v="147"/>
          <ac:spMkLst>
            <pc:docMk/>
            <pc:sldMk cId="3076804138" sldId="276"/>
            <ac:spMk id="7" creationId="{B4ED37C0-8BAD-0C33-4736-960CD0DB1DD8}"/>
          </ac:spMkLst>
        </pc:spChg>
        <pc:picChg chg="del mod">
          <ac:chgData name="Zeineb Mellouli" userId="S::zeineb.mellouli@epfl.ch::da1103a0-6f33-4b9c-85e8-5da107f29e01" providerId="AD" clId="Web-{ADE75CBB-3169-5360-C639-9B08FEC95283}" dt="2024-01-07T16:38:47.799" v="104"/>
          <ac:picMkLst>
            <pc:docMk/>
            <pc:sldMk cId="3076804138" sldId="276"/>
            <ac:picMk id="4" creationId="{87E82FE0-8716-18A3-DAAB-14F2A833988F}"/>
          </ac:picMkLst>
        </pc:picChg>
      </pc:sldChg>
      <pc:sldChg chg="addSp delSp modSp ord">
        <pc:chgData name="Zeineb Mellouli" userId="S::zeineb.mellouli@epfl.ch::da1103a0-6f33-4b9c-85e8-5da107f29e01" providerId="AD" clId="Web-{ADE75CBB-3169-5360-C639-9B08FEC95283}" dt="2024-01-07T16:52:00.982" v="212"/>
        <pc:sldMkLst>
          <pc:docMk/>
          <pc:sldMk cId="2005018850" sldId="277"/>
        </pc:sldMkLst>
        <pc:spChg chg="mod">
          <ac:chgData name="Zeineb Mellouli" userId="S::zeineb.mellouli@epfl.ch::da1103a0-6f33-4b9c-85e8-5da107f29e01" providerId="AD" clId="Web-{ADE75CBB-3169-5360-C639-9B08FEC95283}" dt="2024-01-07T16:45:31.164" v="205" actId="1076"/>
          <ac:spMkLst>
            <pc:docMk/>
            <pc:sldMk cId="2005018850" sldId="277"/>
            <ac:spMk id="2" creationId="{B61911E5-E32D-48C2-1D18-0B03DD6187EF}"/>
          </ac:spMkLst>
        </pc:spChg>
        <pc:spChg chg="del mod">
          <ac:chgData name="Zeineb Mellouli" userId="S::zeineb.mellouli@epfl.ch::da1103a0-6f33-4b9c-85e8-5da107f29e01" providerId="AD" clId="Web-{ADE75CBB-3169-5360-C639-9B08FEC95283}" dt="2024-01-07T16:44:58.523" v="202"/>
          <ac:spMkLst>
            <pc:docMk/>
            <pc:sldMk cId="2005018850" sldId="277"/>
            <ac:spMk id="9" creationId="{598A820D-7C45-4647-314A-0481DE3F41B4}"/>
          </ac:spMkLst>
        </pc:spChg>
        <pc:spChg chg="add mod">
          <ac:chgData name="Zeineb Mellouli" userId="S::zeineb.mellouli@epfl.ch::da1103a0-6f33-4b9c-85e8-5da107f29e01" providerId="AD" clId="Web-{ADE75CBB-3169-5360-C639-9B08FEC95283}" dt="2024-01-07T16:45:38.914" v="206" actId="1076"/>
          <ac:spMkLst>
            <pc:docMk/>
            <pc:sldMk cId="2005018850" sldId="277"/>
            <ac:spMk id="10" creationId="{1083F57B-CCFA-6309-B5A2-344EFA27E34E}"/>
          </ac:spMkLst>
        </pc:spChg>
        <pc:picChg chg="add del mod">
          <ac:chgData name="Zeineb Mellouli" userId="S::zeineb.mellouli@epfl.ch::da1103a0-6f33-4b9c-85e8-5da107f29e01" providerId="AD" clId="Web-{ADE75CBB-3169-5360-C639-9B08FEC95283}" dt="2024-01-07T16:52:00.982" v="212"/>
          <ac:picMkLst>
            <pc:docMk/>
            <pc:sldMk cId="2005018850" sldId="277"/>
            <ac:picMk id="12" creationId="{DC5EF924-19A5-F95E-1608-E46E14174319}"/>
          </ac:picMkLst>
        </pc:picChg>
      </pc:sldChg>
      <pc:sldChg chg="new del">
        <pc:chgData name="Zeineb Mellouli" userId="S::zeineb.mellouli@epfl.ch::da1103a0-6f33-4b9c-85e8-5da107f29e01" providerId="AD" clId="Web-{ADE75CBB-3169-5360-C639-9B08FEC95283}" dt="2024-01-07T16:56:23.236" v="253"/>
        <pc:sldMkLst>
          <pc:docMk/>
          <pc:sldMk cId="1160432940" sldId="278"/>
        </pc:sldMkLst>
      </pc:sldChg>
      <pc:sldChg chg="del">
        <pc:chgData name="Zeineb Mellouli" userId="S::zeineb.mellouli@epfl.ch::da1103a0-6f33-4b9c-85e8-5da107f29e01" providerId="AD" clId="Web-{ADE75CBB-3169-5360-C639-9B08FEC95283}" dt="2024-01-07T16:43:52.788" v="159"/>
        <pc:sldMkLst>
          <pc:docMk/>
          <pc:sldMk cId="3854517141" sldId="278"/>
        </pc:sldMkLst>
      </pc:sldChg>
      <pc:sldChg chg="addSp delSp modSp add replId">
        <pc:chgData name="Zeineb Mellouli" userId="S::zeineb.mellouli@epfl.ch::da1103a0-6f33-4b9c-85e8-5da107f29e01" providerId="AD" clId="Web-{ADE75CBB-3169-5360-C639-9B08FEC95283}" dt="2024-01-07T17:13:13.001" v="405" actId="20577"/>
        <pc:sldMkLst>
          <pc:docMk/>
          <pc:sldMk cId="4205978399" sldId="278"/>
        </pc:sldMkLst>
        <pc:spChg chg="mod">
          <ac:chgData name="Zeineb Mellouli" userId="S::zeineb.mellouli@epfl.ch::da1103a0-6f33-4b9c-85e8-5da107f29e01" providerId="AD" clId="Web-{ADE75CBB-3169-5360-C639-9B08FEC95283}" dt="2024-01-07T17:13:13.001" v="405" actId="20577"/>
          <ac:spMkLst>
            <pc:docMk/>
            <pc:sldMk cId="4205978399" sldId="278"/>
            <ac:spMk id="2" creationId="{E96DEE44-5A01-6D3D-E9B5-6E01CF0AFFF1}"/>
          </ac:spMkLst>
        </pc:spChg>
        <pc:spChg chg="add del mod">
          <ac:chgData name="Zeineb Mellouli" userId="S::zeineb.mellouli@epfl.ch::da1103a0-6f33-4b9c-85e8-5da107f29e01" providerId="AD" clId="Web-{ADE75CBB-3169-5360-C639-9B08FEC95283}" dt="2024-01-07T17:12:23.438" v="367"/>
          <ac:spMkLst>
            <pc:docMk/>
            <pc:sldMk cId="4205978399" sldId="278"/>
            <ac:spMk id="5" creationId="{AB80A217-8FCF-7D7C-4FA7-ACAD0985F917}"/>
          </ac:spMkLst>
        </pc:spChg>
        <pc:spChg chg="del">
          <ac:chgData name="Zeineb Mellouli" userId="S::zeineb.mellouli@epfl.ch::da1103a0-6f33-4b9c-85e8-5da107f29e01" providerId="AD" clId="Web-{ADE75CBB-3169-5360-C639-9B08FEC95283}" dt="2024-01-07T17:12:19.813" v="366"/>
          <ac:spMkLst>
            <pc:docMk/>
            <pc:sldMk cId="4205978399" sldId="278"/>
            <ac:spMk id="9" creationId="{31260D02-332D-A907-A590-326E8CC9AF0F}"/>
          </ac:spMkLst>
        </pc:spChg>
        <pc:graphicFrameChg chg="mod">
          <ac:chgData name="Zeineb Mellouli" userId="S::zeineb.mellouli@epfl.ch::da1103a0-6f33-4b9c-85e8-5da107f29e01" providerId="AD" clId="Web-{ADE75CBB-3169-5360-C639-9B08FEC95283}" dt="2024-01-07T17:12:54.735" v="375" actId="1076"/>
          <ac:graphicFrameMkLst>
            <pc:docMk/>
            <pc:sldMk cId="4205978399" sldId="278"/>
            <ac:graphicFrameMk id="4" creationId="{6F081AF3-F9A4-E980-62E6-3D1446CFFD8B}"/>
          </ac:graphicFrameMkLst>
        </pc:graphicFrameChg>
        <pc:picChg chg="add mod ord">
          <ac:chgData name="Zeineb Mellouli" userId="S::zeineb.mellouli@epfl.ch::da1103a0-6f33-4b9c-85e8-5da107f29e01" providerId="AD" clId="Web-{ADE75CBB-3169-5360-C639-9B08FEC95283}" dt="2024-01-07T17:12:55.282" v="376" actId="1076"/>
          <ac:picMkLst>
            <pc:docMk/>
            <pc:sldMk cId="4205978399" sldId="278"/>
            <ac:picMk id="6" creationId="{1311B5AD-1D4D-3C47-6FC6-3465504CDC2B}"/>
          </ac:picMkLst>
        </pc:picChg>
      </pc:sldChg>
    </pc:docChg>
  </pc:docChgLst>
  <pc:docChgLst>
    <pc:chgData name="Cherilyn Lee Gabriela Christen" userId="S::cherilyn.christen@epfl.ch::8a5f1d98-c7f0-4c55-8f3c-dccf0ff452a9" providerId="AD" clId="Web-{5F16CFC2-581F-CBBE-9FE2-7CCAA55757E2}"/>
    <pc:docChg chg="addSld delSld modSld sldOrd">
      <pc:chgData name="Cherilyn Lee Gabriela Christen" userId="S::cherilyn.christen@epfl.ch::8a5f1d98-c7f0-4c55-8f3c-dccf0ff452a9" providerId="AD" clId="Web-{5F16CFC2-581F-CBBE-9FE2-7CCAA55757E2}" dt="2024-01-07T11:51:52.010" v="18"/>
      <pc:docMkLst>
        <pc:docMk/>
      </pc:docMkLst>
      <pc:sldChg chg="addSp delSp modSp del mod setBg setClrOvrMap">
        <pc:chgData name="Cherilyn Lee Gabriela Christen" userId="S::cherilyn.christen@epfl.ch::8a5f1d98-c7f0-4c55-8f3c-dccf0ff452a9" providerId="AD" clId="Web-{5F16CFC2-581F-CBBE-9FE2-7CCAA55757E2}" dt="2024-01-07T11:51:46.791" v="16"/>
        <pc:sldMkLst>
          <pc:docMk/>
          <pc:sldMk cId="2559616928" sldId="256"/>
        </pc:sldMkLst>
        <pc:spChg chg="mod">
          <ac:chgData name="Cherilyn Lee Gabriela Christen" userId="S::cherilyn.christen@epfl.ch::8a5f1d98-c7f0-4c55-8f3c-dccf0ff452a9" providerId="AD" clId="Web-{5F16CFC2-581F-CBBE-9FE2-7CCAA55757E2}" dt="2024-01-07T11:48:00.116" v="13"/>
          <ac:spMkLst>
            <pc:docMk/>
            <pc:sldMk cId="2559616928" sldId="256"/>
            <ac:spMk id="2" creationId="{31929B80-C7F4-81AD-ADC1-693EB25C25F5}"/>
          </ac:spMkLst>
        </pc:spChg>
        <pc:spChg chg="mod">
          <ac:chgData name="Cherilyn Lee Gabriela Christen" userId="S::cherilyn.christen@epfl.ch::8a5f1d98-c7f0-4c55-8f3c-dccf0ff452a9" providerId="AD" clId="Web-{5F16CFC2-581F-CBBE-9FE2-7CCAA55757E2}" dt="2024-01-07T11:48:00.116" v="13"/>
          <ac:spMkLst>
            <pc:docMk/>
            <pc:sldMk cId="2559616928" sldId="256"/>
            <ac:spMk id="3" creationId="{8079AD60-2FAE-A50D-C3B3-A38E806626F8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37.350" v="2"/>
          <ac:spMkLst>
            <pc:docMk/>
            <pc:sldMk cId="2559616928" sldId="256"/>
            <ac:spMk id="9" creationId="{7DA3C418-758E-4180-A5D0-8655D6804587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37.350" v="2"/>
          <ac:spMkLst>
            <pc:docMk/>
            <pc:sldMk cId="2559616928" sldId="256"/>
            <ac:spMk id="11" creationId="{28C8EF06-5EC3-4883-AFAF-D74FF46550FB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43.553" v="4"/>
          <ac:spMkLst>
            <pc:docMk/>
            <pc:sldMk cId="2559616928" sldId="256"/>
            <ac:spMk id="13" creationId="{71B2258F-86CA-4D4D-8270-BC05FCDEBFB3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47.350" v="6"/>
          <ac:spMkLst>
            <pc:docMk/>
            <pc:sldMk cId="2559616928" sldId="256"/>
            <ac:spMk id="15" creationId="{7DA3C418-758E-4180-A5D0-8655D6804587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47.350" v="6"/>
          <ac:spMkLst>
            <pc:docMk/>
            <pc:sldMk cId="2559616928" sldId="256"/>
            <ac:spMk id="16" creationId="{28C8EF06-5EC3-4883-AFAF-D74FF46550FB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49.756" v="8"/>
          <ac:spMkLst>
            <pc:docMk/>
            <pc:sldMk cId="2559616928" sldId="256"/>
            <ac:spMk id="18" creationId="{0671A8AE-40A1-4631-A6B8-581AFF065482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49.756" v="8"/>
          <ac:spMkLst>
            <pc:docMk/>
            <pc:sldMk cId="2559616928" sldId="256"/>
            <ac:spMk id="19" creationId="{AB58EF07-17C2-48CF-ABB0-EEF1F17CB8F0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49.756" v="8"/>
          <ac:spMkLst>
            <pc:docMk/>
            <pc:sldMk cId="2559616928" sldId="256"/>
            <ac:spMk id="20" creationId="{AF2F604E-43BE-4DC3-B983-E071523364F8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49.756" v="8"/>
          <ac:spMkLst>
            <pc:docMk/>
            <pc:sldMk cId="2559616928" sldId="256"/>
            <ac:spMk id="21" creationId="{08C9B587-E65E-4B52-B37C-ABEBB6E87928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53.537" v="10"/>
          <ac:spMkLst>
            <pc:docMk/>
            <pc:sldMk cId="2559616928" sldId="256"/>
            <ac:spMk id="23" creationId="{E91DC736-0EF8-4F87-9146-EBF1D2EE4D3D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53.537" v="10"/>
          <ac:spMkLst>
            <pc:docMk/>
            <pc:sldMk cId="2559616928" sldId="256"/>
            <ac:spMk id="24" creationId="{097CD68E-23E3-4007-8847-CD0944C4F7BE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53.537" v="10"/>
          <ac:spMkLst>
            <pc:docMk/>
            <pc:sldMk cId="2559616928" sldId="256"/>
            <ac:spMk id="25" creationId="{AF2F604E-43BE-4DC3-B983-E071523364F8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7:53.537" v="10"/>
          <ac:spMkLst>
            <pc:docMk/>
            <pc:sldMk cId="2559616928" sldId="256"/>
            <ac:spMk id="26" creationId="{08C9B587-E65E-4B52-B37C-ABEBB6E87928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8:00.100" v="12"/>
          <ac:spMkLst>
            <pc:docMk/>
            <pc:sldMk cId="2559616928" sldId="256"/>
            <ac:spMk id="28" creationId="{7B1AB9FE-36F5-4FD1-9850-DB5C5AD4828F}"/>
          </ac:spMkLst>
        </pc:spChg>
        <pc:spChg chg="add del">
          <ac:chgData name="Cherilyn Lee Gabriela Christen" userId="S::cherilyn.christen@epfl.ch::8a5f1d98-c7f0-4c55-8f3c-dccf0ff452a9" providerId="AD" clId="Web-{5F16CFC2-581F-CBBE-9FE2-7CCAA55757E2}" dt="2024-01-07T11:48:00.100" v="12"/>
          <ac:spMkLst>
            <pc:docMk/>
            <pc:sldMk cId="2559616928" sldId="256"/>
            <ac:spMk id="29" creationId="{F489C2E0-4895-4B72-85EA-7EE9FAFFDC7E}"/>
          </ac:spMkLst>
        </pc:spChg>
        <pc:spChg chg="add">
          <ac:chgData name="Cherilyn Lee Gabriela Christen" userId="S::cherilyn.christen@epfl.ch::8a5f1d98-c7f0-4c55-8f3c-dccf0ff452a9" providerId="AD" clId="Web-{5F16CFC2-581F-CBBE-9FE2-7CCAA55757E2}" dt="2024-01-07T11:48:00.116" v="13"/>
          <ac:spMkLst>
            <pc:docMk/>
            <pc:sldMk cId="2559616928" sldId="256"/>
            <ac:spMk id="31" creationId="{7DA3C418-758E-4180-A5D0-8655D6804587}"/>
          </ac:spMkLst>
        </pc:spChg>
        <pc:spChg chg="add">
          <ac:chgData name="Cherilyn Lee Gabriela Christen" userId="S::cherilyn.christen@epfl.ch::8a5f1d98-c7f0-4c55-8f3c-dccf0ff452a9" providerId="AD" clId="Web-{5F16CFC2-581F-CBBE-9FE2-7CCAA55757E2}" dt="2024-01-07T11:48:00.116" v="13"/>
          <ac:spMkLst>
            <pc:docMk/>
            <pc:sldMk cId="2559616928" sldId="256"/>
            <ac:spMk id="32" creationId="{28C8EF06-5EC3-4883-AFAF-D74FF46550FB}"/>
          </ac:spMkLst>
        </pc:spChg>
        <pc:picChg chg="add del mod ord">
          <ac:chgData name="Cherilyn Lee Gabriela Christen" userId="S::cherilyn.christen@epfl.ch::8a5f1d98-c7f0-4c55-8f3c-dccf0ff452a9" providerId="AD" clId="Web-{5F16CFC2-581F-CBBE-9FE2-7CCAA55757E2}" dt="2024-01-07T11:51:42.541" v="15"/>
          <ac:picMkLst>
            <pc:docMk/>
            <pc:sldMk cId="2559616928" sldId="256"/>
            <ac:picMk id="4" creationId="{EE9D4187-CE12-2A6C-04F4-9091479C387C}"/>
          </ac:picMkLst>
        </pc:picChg>
      </pc:sldChg>
      <pc:sldChg chg="new">
        <pc:chgData name="Cherilyn Lee Gabriela Christen" userId="S::cherilyn.christen@epfl.ch::8a5f1d98-c7f0-4c55-8f3c-dccf0ff452a9" providerId="AD" clId="Web-{5F16CFC2-581F-CBBE-9FE2-7CCAA55757E2}" dt="2024-01-07T11:48:50.273" v="14"/>
        <pc:sldMkLst>
          <pc:docMk/>
          <pc:sldMk cId="2017818246" sldId="258"/>
        </pc:sldMkLst>
      </pc:sldChg>
      <pc:sldChg chg="new ord">
        <pc:chgData name="Cherilyn Lee Gabriela Christen" userId="S::cherilyn.christen@epfl.ch::8a5f1d98-c7f0-4c55-8f3c-dccf0ff452a9" providerId="AD" clId="Web-{5F16CFC2-581F-CBBE-9FE2-7CCAA55757E2}" dt="2024-01-07T11:51:52.010" v="18"/>
        <pc:sldMkLst>
          <pc:docMk/>
          <pc:sldMk cId="3495584652" sldId="260"/>
        </pc:sldMkLst>
      </pc:sldChg>
    </pc:docChg>
  </pc:docChgLst>
  <pc:docChgLst>
    <pc:chgData name="Zeineb Mellouli" userId="S::zeineb.mellouli@epfl.ch::da1103a0-6f33-4b9c-85e8-5da107f29e01" providerId="AD" clId="Web-{F229F386-F394-5D08-D08F-E16C0867DB86}"/>
    <pc:docChg chg="modSld">
      <pc:chgData name="Zeineb Mellouli" userId="S::zeineb.mellouli@epfl.ch::da1103a0-6f33-4b9c-85e8-5da107f29e01" providerId="AD" clId="Web-{F229F386-F394-5D08-D08F-E16C0867DB86}" dt="2024-01-07T16:22:55.754" v="249"/>
      <pc:docMkLst>
        <pc:docMk/>
      </pc:docMkLst>
      <pc:sldChg chg="addSp delSp modSp">
        <pc:chgData name="Zeineb Mellouli" userId="S::zeineb.mellouli@epfl.ch::da1103a0-6f33-4b9c-85e8-5da107f29e01" providerId="AD" clId="Web-{F229F386-F394-5D08-D08F-E16C0867DB86}" dt="2024-01-07T16:21:19.440" v="224" actId="1076"/>
        <pc:sldMkLst>
          <pc:docMk/>
          <pc:sldMk cId="1232832387" sldId="265"/>
        </pc:sldMkLst>
        <pc:spChg chg="mod">
          <ac:chgData name="Zeineb Mellouli" userId="S::zeineb.mellouli@epfl.ch::da1103a0-6f33-4b9c-85e8-5da107f29e01" providerId="AD" clId="Web-{F229F386-F394-5D08-D08F-E16C0867DB86}" dt="2024-01-07T16:18:41.876" v="150" actId="20577"/>
          <ac:spMkLst>
            <pc:docMk/>
            <pc:sldMk cId="1232832387" sldId="265"/>
            <ac:spMk id="2" creationId="{B61911E5-E32D-48C2-1D18-0B03DD6187EF}"/>
          </ac:spMkLst>
        </pc:spChg>
        <pc:spChg chg="add del mod">
          <ac:chgData name="Zeineb Mellouli" userId="S::zeineb.mellouli@epfl.ch::da1103a0-6f33-4b9c-85e8-5da107f29e01" providerId="AD" clId="Web-{F229F386-F394-5D08-D08F-E16C0867DB86}" dt="2024-01-07T16:20:36.127" v="203"/>
          <ac:spMkLst>
            <pc:docMk/>
            <pc:sldMk cId="1232832387" sldId="265"/>
            <ac:spMk id="3" creationId="{3B563814-25AB-15D5-2205-8B8E642C89FE}"/>
          </ac:spMkLst>
        </pc:spChg>
        <pc:spChg chg="add mod">
          <ac:chgData name="Zeineb Mellouli" userId="S::zeineb.mellouli@epfl.ch::da1103a0-6f33-4b9c-85e8-5da107f29e01" providerId="AD" clId="Web-{F229F386-F394-5D08-D08F-E16C0867DB86}" dt="2024-01-07T16:21:19.440" v="224" actId="1076"/>
          <ac:spMkLst>
            <pc:docMk/>
            <pc:sldMk cId="1232832387" sldId="265"/>
            <ac:spMk id="6" creationId="{FF00E616-A492-A577-18E0-6ED905DC3FE0}"/>
          </ac:spMkLst>
        </pc:spChg>
        <pc:spChg chg="mod">
          <ac:chgData name="Zeineb Mellouli" userId="S::zeineb.mellouli@epfl.ch::da1103a0-6f33-4b9c-85e8-5da107f29e01" providerId="AD" clId="Web-{F229F386-F394-5D08-D08F-E16C0867DB86}" dt="2024-01-07T16:19:02.845" v="174" actId="14100"/>
          <ac:spMkLst>
            <pc:docMk/>
            <pc:sldMk cId="1232832387" sldId="265"/>
            <ac:spMk id="9" creationId="{598A820D-7C45-4647-314A-0481DE3F41B4}"/>
          </ac:spMkLst>
        </pc:spChg>
      </pc:sldChg>
      <pc:sldChg chg="addSp delSp modSp">
        <pc:chgData name="Zeineb Mellouli" userId="S::zeineb.mellouli@epfl.ch::da1103a0-6f33-4b9c-85e8-5da107f29e01" providerId="AD" clId="Web-{F229F386-F394-5D08-D08F-E16C0867DB86}" dt="2024-01-07T16:22:55.754" v="249"/>
        <pc:sldMkLst>
          <pc:docMk/>
          <pc:sldMk cId="1077739063" sldId="267"/>
        </pc:sldMkLst>
        <pc:spChg chg="del mod">
          <ac:chgData name="Zeineb Mellouli" userId="S::zeineb.mellouli@epfl.ch::da1103a0-6f33-4b9c-85e8-5da107f29e01" providerId="AD" clId="Web-{F229F386-F394-5D08-D08F-E16C0867DB86}" dt="2024-01-07T16:22:55.754" v="249"/>
          <ac:spMkLst>
            <pc:docMk/>
            <pc:sldMk cId="1077739063" sldId="267"/>
            <ac:spMk id="9" creationId="{598A820D-7C45-4647-314A-0481DE3F41B4}"/>
          </ac:spMkLst>
        </pc:spChg>
        <pc:spChg chg="add">
          <ac:chgData name="Zeineb Mellouli" userId="S::zeineb.mellouli@epfl.ch::da1103a0-6f33-4b9c-85e8-5da107f29e01" providerId="AD" clId="Web-{F229F386-F394-5D08-D08F-E16C0867DB86}" dt="2024-01-07T16:22:21.144" v="232"/>
          <ac:spMkLst>
            <pc:docMk/>
            <pc:sldMk cId="1077739063" sldId="267"/>
            <ac:spMk id="16" creationId="{C088999C-B4A1-9B5B-7DA6-E1EC5DB1215B}"/>
          </ac:spMkLst>
        </pc:spChg>
        <pc:spChg chg="add mod">
          <ac:chgData name="Zeineb Mellouli" userId="S::zeineb.mellouli@epfl.ch::da1103a0-6f33-4b9c-85e8-5da107f29e01" providerId="AD" clId="Web-{F229F386-F394-5D08-D08F-E16C0867DB86}" dt="2024-01-07T16:22:49.239" v="246" actId="1076"/>
          <ac:spMkLst>
            <pc:docMk/>
            <pc:sldMk cId="1077739063" sldId="267"/>
            <ac:spMk id="23" creationId="{E4C64A7B-C211-C3EE-DEF7-9CF1A4888258}"/>
          </ac:spMkLst>
        </pc:spChg>
        <pc:spChg chg="add">
          <ac:chgData name="Zeineb Mellouli" userId="S::zeineb.mellouli@epfl.ch::da1103a0-6f33-4b9c-85e8-5da107f29e01" providerId="AD" clId="Web-{F229F386-F394-5D08-D08F-E16C0867DB86}" dt="2024-01-07T16:22:21.176" v="234"/>
          <ac:spMkLst>
            <pc:docMk/>
            <pc:sldMk cId="1077739063" sldId="267"/>
            <ac:spMk id="25" creationId="{D717B7F1-B4B1-3FB4-0C3D-7E08D12C708A}"/>
          </ac:spMkLst>
        </pc:spChg>
        <pc:spChg chg="add">
          <ac:chgData name="Zeineb Mellouli" userId="S::zeineb.mellouli@epfl.ch::da1103a0-6f33-4b9c-85e8-5da107f29e01" providerId="AD" clId="Web-{F229F386-F394-5D08-D08F-E16C0867DB86}" dt="2024-01-07T16:22:21.191" v="235"/>
          <ac:spMkLst>
            <pc:docMk/>
            <pc:sldMk cId="1077739063" sldId="267"/>
            <ac:spMk id="27" creationId="{4C032B28-D741-B067-FB66-F7C82CDBCCD2}"/>
          </ac:spMkLst>
        </pc:spChg>
        <pc:spChg chg="add">
          <ac:chgData name="Zeineb Mellouli" userId="S::zeineb.mellouli@epfl.ch::da1103a0-6f33-4b9c-85e8-5da107f29e01" providerId="AD" clId="Web-{F229F386-F394-5D08-D08F-E16C0867DB86}" dt="2024-01-07T16:22:21.207" v="236"/>
          <ac:spMkLst>
            <pc:docMk/>
            <pc:sldMk cId="1077739063" sldId="267"/>
            <ac:spMk id="29" creationId="{54F7E803-B98E-F008-D3C6-FD8A39E8601D}"/>
          </ac:spMkLst>
        </pc:spChg>
        <pc:spChg chg="add">
          <ac:chgData name="Zeineb Mellouli" userId="S::zeineb.mellouli@epfl.ch::da1103a0-6f33-4b9c-85e8-5da107f29e01" providerId="AD" clId="Web-{F229F386-F394-5D08-D08F-E16C0867DB86}" dt="2024-01-07T16:22:21.223" v="237"/>
          <ac:spMkLst>
            <pc:docMk/>
            <pc:sldMk cId="1077739063" sldId="267"/>
            <ac:spMk id="31" creationId="{018EFE1A-486B-6E9C-EB9B-9622B8A20F0B}"/>
          </ac:spMkLst>
        </pc:spChg>
        <pc:spChg chg="add">
          <ac:chgData name="Zeineb Mellouli" userId="S::zeineb.mellouli@epfl.ch::da1103a0-6f33-4b9c-85e8-5da107f29e01" providerId="AD" clId="Web-{F229F386-F394-5D08-D08F-E16C0867DB86}" dt="2024-01-07T16:22:21.238" v="238"/>
          <ac:spMkLst>
            <pc:docMk/>
            <pc:sldMk cId="1077739063" sldId="267"/>
            <ac:spMk id="33" creationId="{EA6C190A-E4FB-A6F7-B665-C0D81C615FA9}"/>
          </ac:spMkLst>
        </pc:spChg>
        <pc:spChg chg="add">
          <ac:chgData name="Zeineb Mellouli" userId="S::zeineb.mellouli@epfl.ch::da1103a0-6f33-4b9c-85e8-5da107f29e01" providerId="AD" clId="Web-{F229F386-F394-5D08-D08F-E16C0867DB86}" dt="2024-01-07T16:22:21.254" v="239"/>
          <ac:spMkLst>
            <pc:docMk/>
            <pc:sldMk cId="1077739063" sldId="267"/>
            <ac:spMk id="35" creationId="{5D90CCED-59D2-F40E-B2E7-238FC6C7CA30}"/>
          </ac:spMkLst>
        </pc:spChg>
        <pc:spChg chg="add del">
          <ac:chgData name="Zeineb Mellouli" userId="S::zeineb.mellouli@epfl.ch::da1103a0-6f33-4b9c-85e8-5da107f29e01" providerId="AD" clId="Web-{F229F386-F394-5D08-D08F-E16C0867DB86}" dt="2024-01-07T16:22:37.285" v="244"/>
          <ac:spMkLst>
            <pc:docMk/>
            <pc:sldMk cId="1077739063" sldId="267"/>
            <ac:spMk id="37" creationId="{DD83493F-D3A8-0351-2073-6073415BD578}"/>
          </ac:spMkLst>
        </pc:spChg>
        <pc:graphicFrameChg chg="mod">
          <ac:chgData name="Zeineb Mellouli" userId="S::zeineb.mellouli@epfl.ch::da1103a0-6f33-4b9c-85e8-5da107f29e01" providerId="AD" clId="Web-{F229F386-F394-5D08-D08F-E16C0867DB86}" dt="2024-01-07T16:22:27.723" v="242" actId="1076"/>
          <ac:graphicFrameMkLst>
            <pc:docMk/>
            <pc:sldMk cId="1077739063" sldId="267"/>
            <ac:graphicFrameMk id="4" creationId="{7319EAE1-6911-7BAD-BC21-3E10294E059A}"/>
          </ac:graphicFrameMkLst>
        </pc:graphicFrameChg>
        <pc:picChg chg="add">
          <ac:chgData name="Zeineb Mellouli" userId="S::zeineb.mellouli@epfl.ch::da1103a0-6f33-4b9c-85e8-5da107f29e01" providerId="AD" clId="Web-{F229F386-F394-5D08-D08F-E16C0867DB86}" dt="2024-01-07T16:22:21.066" v="229"/>
          <ac:picMkLst>
            <pc:docMk/>
            <pc:sldMk cId="1077739063" sldId="267"/>
            <ac:picMk id="5" creationId="{DBBEEFAE-5AA7-2B21-A459-644F759A1C83}"/>
          </ac:picMkLst>
        </pc:picChg>
        <pc:picChg chg="add">
          <ac:chgData name="Zeineb Mellouli" userId="S::zeineb.mellouli@epfl.ch::da1103a0-6f33-4b9c-85e8-5da107f29e01" providerId="AD" clId="Web-{F229F386-F394-5D08-D08F-E16C0867DB86}" dt="2024-01-07T16:22:21.098" v="230"/>
          <ac:picMkLst>
            <pc:docMk/>
            <pc:sldMk cId="1077739063" sldId="267"/>
            <ac:picMk id="7" creationId="{85960576-28E1-2715-6A8B-BA8BE620331E}"/>
          </ac:picMkLst>
        </pc:picChg>
        <pc:picChg chg="mod">
          <ac:chgData name="Zeineb Mellouli" userId="S::zeineb.mellouli@epfl.ch::da1103a0-6f33-4b9c-85e8-5da107f29e01" providerId="AD" clId="Web-{F229F386-F394-5D08-D08F-E16C0867DB86}" dt="2024-01-07T16:22:41.113" v="245" actId="1076"/>
          <ac:picMkLst>
            <pc:docMk/>
            <pc:sldMk cId="1077739063" sldId="267"/>
            <ac:picMk id="11" creationId="{37A6DC30-3A69-FCCA-038B-3A430D1944D3}"/>
          </ac:picMkLst>
        </pc:picChg>
        <pc:picChg chg="add">
          <ac:chgData name="Zeineb Mellouli" userId="S::zeineb.mellouli@epfl.ch::da1103a0-6f33-4b9c-85e8-5da107f29e01" providerId="AD" clId="Web-{F229F386-F394-5D08-D08F-E16C0867DB86}" dt="2024-01-07T16:22:21.129" v="231"/>
          <ac:picMkLst>
            <pc:docMk/>
            <pc:sldMk cId="1077739063" sldId="267"/>
            <ac:picMk id="14" creationId="{60FA48A4-ED3D-B1D9-F430-D078552D4E80}"/>
          </ac:picMkLst>
        </pc:picChg>
        <pc:picChg chg="add">
          <ac:chgData name="Zeineb Mellouli" userId="S::zeineb.mellouli@epfl.ch::da1103a0-6f33-4b9c-85e8-5da107f29e01" providerId="AD" clId="Web-{F229F386-F394-5D08-D08F-E16C0867DB86}" dt="2024-01-07T16:22:21.316" v="241"/>
          <ac:picMkLst>
            <pc:docMk/>
            <pc:sldMk cId="1077739063" sldId="267"/>
            <ac:picMk id="39" creationId="{2DCCD07A-7065-D4D2-4B6E-DA9861D8C39C}"/>
          </ac:picMkLst>
        </pc:picChg>
      </pc:sldChg>
      <pc:sldChg chg="addSp delSp modSp">
        <pc:chgData name="Zeineb Mellouli" userId="S::zeineb.mellouli@epfl.ch::da1103a0-6f33-4b9c-85e8-5da107f29e01" providerId="AD" clId="Web-{F229F386-F394-5D08-D08F-E16C0867DB86}" dt="2024-01-07T16:22:01.644" v="228" actId="1076"/>
        <pc:sldMkLst>
          <pc:docMk/>
          <pc:sldMk cId="490118757" sldId="275"/>
        </pc:sldMkLst>
        <pc:picChg chg="add mod">
          <ac:chgData name="Zeineb Mellouli" userId="S::zeineb.mellouli@epfl.ch::da1103a0-6f33-4b9c-85e8-5da107f29e01" providerId="AD" clId="Web-{F229F386-F394-5D08-D08F-E16C0867DB86}" dt="2024-01-07T16:13:01.480" v="2" actId="1076"/>
          <ac:picMkLst>
            <pc:docMk/>
            <pc:sldMk cId="490118757" sldId="275"/>
            <ac:picMk id="4" creationId="{B13D71AA-E91A-1CA6-BF41-A54206158DF5}"/>
          </ac:picMkLst>
        </pc:picChg>
        <pc:picChg chg="mod">
          <ac:chgData name="Zeineb Mellouli" userId="S::zeineb.mellouli@epfl.ch::da1103a0-6f33-4b9c-85e8-5da107f29e01" providerId="AD" clId="Web-{F229F386-F394-5D08-D08F-E16C0867DB86}" dt="2024-01-07T16:22:01.644" v="228" actId="1076"/>
          <ac:picMkLst>
            <pc:docMk/>
            <pc:sldMk cId="490118757" sldId="275"/>
            <ac:picMk id="6" creationId="{AB4030F1-A7C8-C679-8EFE-4C805BC1434B}"/>
          </ac:picMkLst>
        </pc:picChg>
        <pc:picChg chg="del">
          <ac:chgData name="Zeineb Mellouli" userId="S::zeineb.mellouli@epfl.ch::da1103a0-6f33-4b9c-85e8-5da107f29e01" providerId="AD" clId="Web-{F229F386-F394-5D08-D08F-E16C0867DB86}" dt="2024-01-07T16:12:52.511" v="0"/>
          <ac:picMkLst>
            <pc:docMk/>
            <pc:sldMk cId="490118757" sldId="275"/>
            <ac:picMk id="20" creationId="{8C79ED60-FE00-AC78-66A2-DF7EC5B66C6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199A0-BD35-4A05-AC31-0BC0C7976595}" type="datetimeFigureOut">
              <a:t>08/01/2024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A3FAE-AFCF-489A-8881-D9E6BC6109B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4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Cherie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3FAE-AFCF-489A-8881-D9E6BC6109B1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644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Cherie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3FAE-AFCF-489A-8881-D9E6BC6109B1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29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fr-FR" err="1"/>
              <a:t>Zayneb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fr-FR"/>
              <a:t>2 </a:t>
            </a:r>
            <a:r>
              <a:rPr lang="fr-FR" err="1"/>
              <a:t>subnets</a:t>
            </a:r>
            <a:r>
              <a:rPr lang="fr-FR"/>
              <a:t> 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fr-FR"/>
              <a:t>192.168.0.0/24 </a:t>
            </a:r>
            <a:r>
              <a:rPr lang="fr-FR" err="1"/>
              <a:t>represents</a:t>
            </a:r>
            <a:r>
              <a:rPr lang="fr-FR"/>
              <a:t> the Intranet + DMZ 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fr-FR"/>
              <a:t>192.168.1.0/24 </a:t>
            </a:r>
            <a:r>
              <a:rPr lang="fr-FR" err="1"/>
              <a:t>represents</a:t>
            </a:r>
            <a:r>
              <a:rPr lang="fr-FR"/>
              <a:t> the </a:t>
            </a:r>
            <a:r>
              <a:rPr lang="fr-FR" err="1"/>
              <a:t>outside</a:t>
            </a:r>
            <a:r>
              <a:rPr lang="fr-FR"/>
              <a:t> net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fr-FR"/>
              <a:t>4 </a:t>
            </a:r>
            <a:r>
              <a:rPr lang="fr-FR" err="1"/>
              <a:t>virtual</a:t>
            </a:r>
            <a:r>
              <a:rPr lang="fr-FR"/>
              <a:t> machines: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/>
              <a:t> - Client Machine : serves as the </a:t>
            </a:r>
            <a:r>
              <a:rPr lang="fr-FR" err="1"/>
              <a:t>user's</a:t>
            </a:r>
            <a:r>
              <a:rPr lang="fr-FR"/>
              <a:t> interface for </a:t>
            </a:r>
            <a:r>
              <a:rPr lang="fr-FR" err="1"/>
              <a:t>interacting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GrooveGalaxy</a:t>
            </a:r>
            <a:r>
              <a:rPr lang="fr-FR"/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>
                <a:ea typeface="Calibri" panose="020F0502020204030204"/>
                <a:cs typeface="Calibri" panose="020F0502020204030204"/>
              </a:rPr>
              <a:t> - </a:t>
            </a:r>
            <a:r>
              <a:rPr lang="fr-FR" err="1">
                <a:ea typeface="Calibri" panose="020F0502020204030204"/>
                <a:cs typeface="Calibri" panose="020F0502020204030204"/>
              </a:rPr>
              <a:t>Database</a:t>
            </a:r>
            <a:r>
              <a:rPr lang="fr-FR">
                <a:ea typeface="Calibri" panose="020F0502020204030204"/>
                <a:cs typeface="Calibri" panose="020F0502020204030204"/>
              </a:rPr>
              <a:t> in the intranet : </a:t>
            </a:r>
            <a:r>
              <a:rPr lang="fr-FR" err="1"/>
              <a:t>Dedicated</a:t>
            </a:r>
            <a:r>
              <a:rPr lang="fr-FR"/>
              <a:t> to data </a:t>
            </a:r>
            <a:r>
              <a:rPr lang="fr-FR" err="1"/>
              <a:t>storage</a:t>
            </a:r>
            <a:r>
              <a:rPr lang="fr-FR"/>
              <a:t> and management, the </a:t>
            </a:r>
            <a:r>
              <a:rPr lang="fr-FR" err="1"/>
              <a:t>Database</a:t>
            </a:r>
            <a:r>
              <a:rPr lang="fr-FR"/>
              <a:t> Machine </a:t>
            </a:r>
            <a:r>
              <a:rPr lang="fr-FR" err="1"/>
              <a:t>utilizes</a:t>
            </a:r>
            <a:r>
              <a:rPr lang="fr-FR"/>
              <a:t> a </a:t>
            </a:r>
            <a:r>
              <a:rPr lang="fr-FR" err="1"/>
              <a:t>carefully</a:t>
            </a:r>
            <a:r>
              <a:rPr lang="fr-FR"/>
              <a:t> </a:t>
            </a:r>
            <a:r>
              <a:rPr lang="fr-FR" err="1"/>
              <a:t>designed</a:t>
            </a:r>
            <a:r>
              <a:rPr lang="fr-FR"/>
              <a:t> </a:t>
            </a:r>
            <a:r>
              <a:rPr lang="fr-FR" err="1"/>
              <a:t>schema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three</a:t>
            </a:r>
            <a:r>
              <a:rPr lang="fr-FR"/>
              <a:t> tables. User </a:t>
            </a:r>
            <a:r>
              <a:rPr lang="fr-FR" err="1"/>
              <a:t>details</a:t>
            </a:r>
            <a:r>
              <a:rPr lang="fr-FR"/>
              <a:t>, are </a:t>
            </a:r>
            <a:r>
              <a:rPr lang="fr-FR" err="1"/>
              <a:t>stored</a:t>
            </a:r>
            <a:r>
              <a:rPr lang="fr-FR"/>
              <a:t> in the first table. The </a:t>
            </a:r>
            <a:r>
              <a:rPr lang="fr-FR" err="1"/>
              <a:t>other</a:t>
            </a:r>
            <a:r>
              <a:rPr lang="fr-FR"/>
              <a:t> </a:t>
            </a:r>
            <a:r>
              <a:rPr lang="fr-FR" err="1"/>
              <a:t>two</a:t>
            </a:r>
            <a:r>
              <a:rPr lang="fr-FR"/>
              <a:t> tables manage </a:t>
            </a:r>
            <a:r>
              <a:rPr lang="fr-FR" err="1"/>
              <a:t>song</a:t>
            </a:r>
            <a:r>
              <a:rPr lang="fr-FR"/>
              <a:t> information.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used</a:t>
            </a:r>
            <a:r>
              <a:rPr lang="fr-FR"/>
              <a:t> </a:t>
            </a:r>
            <a:r>
              <a:rPr lang="fr-FR" err="1"/>
              <a:t>PostregSQL</a:t>
            </a:r>
            <a:r>
              <a:rPr lang="fr-FR"/>
              <a:t> 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fr-FR"/>
              <a:t>Server in the DMZ : This server </a:t>
            </a:r>
            <a:r>
              <a:rPr lang="fr-FR" err="1"/>
              <a:t>handles</a:t>
            </a:r>
            <a:r>
              <a:rPr lang="fr-FR"/>
              <a:t> </a:t>
            </a:r>
            <a:r>
              <a:rPr lang="fr-FR" err="1"/>
              <a:t>requests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clients. It </a:t>
            </a:r>
            <a:r>
              <a:rPr lang="fr-FR" err="1"/>
              <a:t>also</a:t>
            </a:r>
            <a:r>
              <a:rPr lang="fr-FR"/>
              <a:t> has </a:t>
            </a:r>
            <a:r>
              <a:rPr lang="fr-FR" err="1"/>
              <a:t>access</a:t>
            </a:r>
            <a:r>
              <a:rPr lang="fr-FR"/>
              <a:t> to user </a:t>
            </a:r>
            <a:r>
              <a:rPr lang="fr-FR" err="1"/>
              <a:t>accounts</a:t>
            </a:r>
            <a:r>
              <a:rPr lang="fr-FR"/>
              <a:t> and key </a:t>
            </a:r>
            <a:r>
              <a:rPr lang="fr-FR" err="1"/>
              <a:t>accesses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the </a:t>
            </a:r>
            <a:r>
              <a:rPr lang="fr-FR" err="1"/>
              <a:t>connection</a:t>
            </a:r>
            <a:r>
              <a:rPr lang="fr-FR"/>
              <a:t> to the </a:t>
            </a:r>
            <a:r>
              <a:rPr lang="fr-FR" err="1"/>
              <a:t>database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fr-FR"/>
              <a:t>Gateway </a:t>
            </a:r>
            <a:r>
              <a:rPr lang="fr-FR" err="1"/>
              <a:t>controles</a:t>
            </a:r>
            <a:r>
              <a:rPr lang="fr-FR"/>
              <a:t> the Traffic : This machine </a:t>
            </a:r>
            <a:r>
              <a:rPr lang="fr-FR" err="1"/>
              <a:t>acts</a:t>
            </a:r>
            <a:r>
              <a:rPr lang="fr-FR"/>
              <a:t> as a </a:t>
            </a:r>
            <a:r>
              <a:rPr lang="fr-FR" err="1"/>
              <a:t>gateway</a:t>
            </a:r>
            <a:r>
              <a:rPr lang="fr-FR"/>
              <a:t> or router, </a:t>
            </a:r>
            <a:r>
              <a:rPr lang="fr-FR" err="1"/>
              <a:t>managing</a:t>
            </a:r>
            <a:r>
              <a:rPr lang="fr-FR"/>
              <a:t> the </a:t>
            </a:r>
            <a:r>
              <a:rPr lang="fr-FR" err="1"/>
              <a:t>traffic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the internet and the </a:t>
            </a:r>
            <a:r>
              <a:rPr lang="fr-FR" err="1"/>
              <a:t>internal</a:t>
            </a:r>
            <a:r>
              <a:rPr lang="fr-FR"/>
              <a:t> network. It </a:t>
            </a:r>
            <a:r>
              <a:rPr lang="fr-FR" err="1"/>
              <a:t>also</a:t>
            </a:r>
            <a:r>
              <a:rPr lang="fr-FR"/>
              <a:t> enforces firewall </a:t>
            </a:r>
            <a:r>
              <a:rPr lang="fr-FR" err="1"/>
              <a:t>rules</a:t>
            </a:r>
            <a:r>
              <a:rPr lang="fr-FR"/>
              <a:t> and monitors for </a:t>
            </a:r>
            <a:r>
              <a:rPr lang="fr-FR" err="1"/>
              <a:t>unauthorized</a:t>
            </a:r>
            <a:r>
              <a:rPr lang="fr-FR"/>
              <a:t> </a:t>
            </a:r>
            <a:r>
              <a:rPr lang="fr-FR" err="1"/>
              <a:t>access</a:t>
            </a:r>
            <a:r>
              <a:rPr lang="fr-FR"/>
              <a:t>.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3FAE-AFCF-489A-8881-D9E6BC6109B1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Cherie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3FAE-AFCF-489A-8881-D9E6BC6109B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4867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Zayneb</a:t>
            </a:r>
            <a:endParaRPr lang="fr-FR">
              <a:ea typeface="Calibri"/>
              <a:cs typeface="Calibri"/>
            </a:endParaRPr>
          </a:p>
          <a:p>
            <a:endParaRPr lang="fr-FR"/>
          </a:p>
          <a:p>
            <a:r>
              <a:rPr lang="fr-FR"/>
              <a:t>Key management  </a:t>
            </a:r>
            <a:r>
              <a:rPr lang="fr-FR" err="1"/>
              <a:t>begins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generation</a:t>
            </a:r>
            <a:r>
              <a:rPr lang="fr-FR"/>
              <a:t> of SSL/TLS keys for the server, </a:t>
            </a:r>
            <a:r>
              <a:rPr lang="fr-FR" err="1"/>
              <a:t>which</a:t>
            </a:r>
            <a:r>
              <a:rPr lang="fr-FR"/>
              <a:t> are </a:t>
            </a:r>
            <a:r>
              <a:rPr lang="fr-FR" err="1"/>
              <a:t>automatically</a:t>
            </a:r>
            <a:r>
              <a:rPr lang="fr-FR"/>
              <a:t> </a:t>
            </a:r>
            <a:r>
              <a:rPr lang="fr-FR" err="1"/>
              <a:t>generated</a:t>
            </a:r>
            <a:r>
              <a:rPr lang="fr-FR"/>
              <a:t> by the HTTPS </a:t>
            </a:r>
            <a:r>
              <a:rPr lang="fr-FR" err="1"/>
              <a:t>library</a:t>
            </a:r>
            <a:r>
              <a:rPr lang="fr-FR"/>
              <a:t> in Java. This automation simplifies the process of key </a:t>
            </a:r>
            <a:r>
              <a:rPr lang="fr-FR" err="1"/>
              <a:t>generation</a:t>
            </a:r>
            <a:r>
              <a:rPr lang="fr-FR"/>
              <a:t> and </a:t>
            </a:r>
            <a:r>
              <a:rPr lang="fr-FR" err="1"/>
              <a:t>ensures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 keys are </a:t>
            </a:r>
            <a:r>
              <a:rPr lang="fr-FR" err="1"/>
              <a:t>created</a:t>
            </a:r>
            <a:r>
              <a:rPr lang="fr-FR"/>
              <a:t> </a:t>
            </a:r>
            <a:r>
              <a:rPr lang="fr-FR" err="1"/>
              <a:t>following</a:t>
            </a:r>
            <a:r>
              <a:rPr lang="fr-FR"/>
              <a:t> best practices for </a:t>
            </a:r>
            <a:r>
              <a:rPr lang="fr-FR" err="1"/>
              <a:t>security</a:t>
            </a:r>
            <a:r>
              <a:rPr lang="fr-FR"/>
              <a:t>. </a:t>
            </a:r>
            <a:r>
              <a:rPr lang="fr-FR" err="1"/>
              <a:t>During</a:t>
            </a:r>
            <a:r>
              <a:rPr lang="fr-FR"/>
              <a:t> the handshake process, the </a:t>
            </a:r>
            <a:r>
              <a:rPr lang="fr-FR" err="1"/>
              <a:t>server's</a:t>
            </a:r>
            <a:r>
              <a:rPr lang="fr-FR"/>
              <a:t> public key </a:t>
            </a:r>
            <a:r>
              <a:rPr lang="fr-FR" err="1"/>
              <a:t>certificate</a:t>
            </a:r>
            <a:r>
              <a:rPr lang="fr-FR"/>
              <a:t>,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shared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clients to </a:t>
            </a:r>
            <a:r>
              <a:rPr lang="fr-FR" err="1"/>
              <a:t>establish</a:t>
            </a:r>
            <a:r>
              <a:rPr lang="fr-FR"/>
              <a:t> a </a:t>
            </a:r>
            <a:r>
              <a:rPr lang="fr-FR" err="1"/>
              <a:t>secure</a:t>
            </a:r>
            <a:r>
              <a:rPr lang="fr-FR"/>
              <a:t> </a:t>
            </a:r>
            <a:r>
              <a:rPr lang="fr-FR" err="1"/>
              <a:t>connection</a:t>
            </a:r>
            <a:r>
              <a:rPr lang="fr-FR"/>
              <a:t>.</a:t>
            </a:r>
            <a:endParaRPr lang="fr-FR">
              <a:ea typeface="Calibri"/>
              <a:cs typeface="Calibri"/>
            </a:endParaRPr>
          </a:p>
          <a:p>
            <a:endParaRPr lang="fr-FR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/>
              <a:t> For the </a:t>
            </a:r>
            <a:r>
              <a:rPr lang="fr-FR" err="1"/>
              <a:t>encryption</a:t>
            </a:r>
            <a:r>
              <a:rPr lang="fr-FR"/>
              <a:t> of data, </a:t>
            </a:r>
            <a:r>
              <a:rPr lang="fr-FR" err="1"/>
              <a:t>symmetric</a:t>
            </a:r>
            <a:r>
              <a:rPr lang="fr-FR"/>
              <a:t> keys are </a:t>
            </a:r>
            <a:r>
              <a:rPr lang="fr-FR" err="1"/>
              <a:t>used</a:t>
            </a:r>
            <a:r>
              <a:rPr lang="fr-FR"/>
              <a:t>. In the </a:t>
            </a:r>
            <a:r>
              <a:rPr lang="fr-FR" err="1"/>
              <a:t>database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store  for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existing</a:t>
            </a:r>
            <a:r>
              <a:rPr lang="fr-FR"/>
              <a:t> client </a:t>
            </a:r>
            <a:r>
              <a:rPr lang="fr-FR" err="1"/>
              <a:t>its</a:t>
            </a:r>
            <a:r>
              <a:rPr lang="fr-FR"/>
              <a:t> </a:t>
            </a:r>
            <a:r>
              <a:rPr lang="fr-FR" err="1"/>
              <a:t>family</a:t>
            </a:r>
            <a:r>
              <a:rPr lang="fr-FR"/>
              <a:t> key and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own</a:t>
            </a:r>
            <a:r>
              <a:rPr lang="fr-FR"/>
              <a:t> </a:t>
            </a:r>
            <a:r>
              <a:rPr lang="fr-FR" err="1"/>
              <a:t>symmetric</a:t>
            </a:r>
            <a:r>
              <a:rPr lang="fr-FR"/>
              <a:t> key. </a:t>
            </a:r>
            <a:r>
              <a:rPr lang="fr-FR" err="1"/>
              <a:t>Each</a:t>
            </a:r>
            <a:r>
              <a:rPr lang="fr-FR"/>
              <a:t> client has </a:t>
            </a:r>
            <a:r>
              <a:rPr lang="fr-FR" err="1"/>
              <a:t>his</a:t>
            </a:r>
            <a:r>
              <a:rPr lang="fr-FR"/>
              <a:t> </a:t>
            </a:r>
            <a:r>
              <a:rPr lang="fr-FR" err="1"/>
              <a:t>symmetric</a:t>
            </a:r>
            <a:r>
              <a:rPr lang="fr-FR"/>
              <a:t> key </a:t>
            </a:r>
            <a:r>
              <a:rPr lang="fr-FR" err="1"/>
              <a:t>shared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the server.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fr-FR" err="1"/>
              <a:t>These</a:t>
            </a:r>
            <a:r>
              <a:rPr lang="fr-FR"/>
              <a:t> keys are </a:t>
            </a:r>
            <a:r>
              <a:rPr lang="fr-FR" err="1"/>
              <a:t>generated</a:t>
            </a:r>
            <a:r>
              <a:rPr lang="fr-FR"/>
              <a:t> and </a:t>
            </a:r>
            <a:r>
              <a:rPr lang="fr-FR" err="1"/>
              <a:t>distributed</a:t>
            </a:r>
            <a:r>
              <a:rPr lang="fr-FR"/>
              <a:t> in </a:t>
            </a:r>
            <a:r>
              <a:rPr lang="fr-FR" err="1"/>
              <a:t>advance</a:t>
            </a:r>
            <a:r>
              <a:rPr lang="fr-FR"/>
              <a:t>.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 err="1">
                <a:ea typeface="Calibri"/>
                <a:cs typeface="Calibri"/>
              </a:rPr>
              <a:t>Other</a:t>
            </a:r>
            <a:r>
              <a:rPr lang="fr-FR">
                <a:ea typeface="Calibri"/>
                <a:cs typeface="Calibri"/>
              </a:rPr>
              <a:t> </a:t>
            </a:r>
            <a:r>
              <a:rPr lang="fr-FR" err="1">
                <a:ea typeface="Calibri"/>
                <a:cs typeface="Calibri"/>
              </a:rPr>
              <a:t>security</a:t>
            </a:r>
            <a:r>
              <a:rPr lang="fr-FR">
                <a:ea typeface="Calibri"/>
                <a:cs typeface="Calibri"/>
              </a:rPr>
              <a:t> </a:t>
            </a:r>
            <a:r>
              <a:rPr lang="fr-FR" err="1">
                <a:ea typeface="Calibri"/>
                <a:cs typeface="Calibri"/>
              </a:rPr>
              <a:t>consideration</a:t>
            </a:r>
            <a:r>
              <a:rPr lang="fr-FR">
                <a:ea typeface="Calibri"/>
                <a:cs typeface="Calibri"/>
              </a:rPr>
              <a:t> </a:t>
            </a:r>
            <a:r>
              <a:rPr lang="fr-FR" err="1">
                <a:ea typeface="Calibri"/>
                <a:cs typeface="Calibri"/>
              </a:rPr>
              <a:t>is</a:t>
            </a:r>
            <a:r>
              <a:rPr lang="fr-FR">
                <a:ea typeface="Calibri"/>
                <a:cs typeface="Calibri"/>
              </a:rPr>
              <a:t> : the </a:t>
            </a:r>
            <a:r>
              <a:rPr lang="fr-FR" b="1"/>
              <a:t>firewall </a:t>
            </a:r>
            <a:r>
              <a:rPr lang="fr-FR" b="1" err="1"/>
              <a:t>rules</a:t>
            </a:r>
            <a:r>
              <a:rPr lang="fr-FR"/>
              <a:t>: The </a:t>
            </a:r>
            <a:r>
              <a:rPr lang="fr-FR" err="1"/>
              <a:t>gateway</a:t>
            </a:r>
            <a:r>
              <a:rPr lang="fr-FR"/>
              <a:t>/router </a:t>
            </a:r>
            <a:r>
              <a:rPr lang="fr-FR" err="1"/>
              <a:t>should</a:t>
            </a:r>
            <a:r>
              <a:rPr lang="fr-FR"/>
              <a:t> have strict firewall </a:t>
            </a:r>
            <a:r>
              <a:rPr lang="fr-FR" err="1"/>
              <a:t>rules</a:t>
            </a:r>
            <a:r>
              <a:rPr lang="fr-FR"/>
              <a:t> to control </a:t>
            </a:r>
            <a:r>
              <a:rPr lang="fr-FR" err="1"/>
              <a:t>incoming</a:t>
            </a:r>
            <a:r>
              <a:rPr lang="fr-FR"/>
              <a:t> and </a:t>
            </a:r>
            <a:r>
              <a:rPr lang="fr-FR" err="1"/>
              <a:t>outgoing</a:t>
            </a:r>
            <a:r>
              <a:rPr lang="fr-FR"/>
              <a:t> network </a:t>
            </a:r>
            <a:r>
              <a:rPr lang="fr-FR" err="1"/>
              <a:t>traffic</a:t>
            </a:r>
            <a:r>
              <a:rPr lang="fr-FR"/>
              <a:t>, </a:t>
            </a:r>
            <a:r>
              <a:rPr lang="fr-FR" err="1"/>
              <a:t>only</a:t>
            </a:r>
            <a:r>
              <a:rPr lang="fr-FR"/>
              <a:t> </a:t>
            </a:r>
            <a:r>
              <a:rPr lang="fr-FR" err="1"/>
              <a:t>allowing</a:t>
            </a:r>
            <a:r>
              <a:rPr lang="fr-FR"/>
              <a:t> </a:t>
            </a:r>
            <a:r>
              <a:rPr lang="fr-FR" err="1"/>
              <a:t>authorized</a:t>
            </a:r>
            <a:r>
              <a:rPr lang="fr-FR"/>
              <a:t> communications and </a:t>
            </a:r>
            <a:r>
              <a:rPr lang="fr-FR" err="1"/>
              <a:t>protecting</a:t>
            </a:r>
            <a:r>
              <a:rPr lang="fr-FR"/>
              <a:t> </a:t>
            </a:r>
            <a:r>
              <a:rPr lang="fr-FR" err="1"/>
              <a:t>against</a:t>
            </a:r>
            <a:r>
              <a:rPr lang="fr-FR"/>
              <a:t> network-</a:t>
            </a:r>
            <a:r>
              <a:rPr lang="fr-FR" err="1"/>
              <a:t>based</a:t>
            </a:r>
            <a:r>
              <a:rPr lang="fr-FR"/>
              <a:t> </a:t>
            </a:r>
            <a:r>
              <a:rPr lang="fr-FR" err="1"/>
              <a:t>attacks</a:t>
            </a:r>
            <a:r>
              <a:rPr lang="fr-FR"/>
              <a:t>.</a:t>
            </a:r>
            <a:endParaRPr lang="fr-FR"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3FAE-AFCF-489A-8881-D9E6BC6109B1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05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Cherie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3FAE-AFCF-489A-8881-D9E6BC6109B1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787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Rassene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3FAE-AFCF-489A-8881-D9E6BC6109B1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879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Rassene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3FAE-AFCF-489A-8881-D9E6BC6109B1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380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3D9E9-9F9A-CA2A-749B-A0EC039DE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0E3DB8-5828-C34A-A441-123625A44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DB34D-23C6-D096-D642-E611DC94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5D8280-B029-83E5-1303-E212C4EE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EBF910-F48E-73BD-303E-01C74E10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5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39AFCA-F7A9-99C8-B533-8128CF68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F27CDCA-3276-13CE-BC56-B776CF3F8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C9100C-46B7-FC69-6F9F-0EA29174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0C09A9-CF26-5A3F-7A24-3FA7417F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9B4B9-2B5E-50B3-1F0A-D137DDBF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70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D4632AD-8C5B-E1E2-73C4-D43CCDF26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2107825-4A9C-B43C-5393-CDE7473B5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9F572-3527-96F6-D5E1-4B6CC68A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2F895-4852-59D2-F341-FB8FCE4F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18562E-886B-0AB2-886D-0274F3B2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301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sym typeface="+mn-ea"/>
              </a:rPr>
              <a:t>16</a:t>
            </a:r>
            <a:r>
              <a:rPr lang="en-US" altLang="en-US">
                <a:sym typeface="+mn-ea"/>
              </a:rPr>
              <a:t>/12/2019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t>‹N°›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your title here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67705080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2EBD4-5FAA-A7A4-30FA-71F382FA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F0EC79-5972-3CEF-AF54-11810507A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0B51AA-FAE1-A647-7F56-2FD72AEF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316AB-B608-1798-B9EE-24E0E34C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C15FBF-FE9F-4BA2-B980-F5B7CA42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16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5D662-CA58-6620-B7DD-DEC3D41C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E7F2CF-66EA-A7F6-9F14-5A4FDBAD0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D7C345-BF22-2020-761E-3F6A771C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D443AB-20A0-2200-0B32-E5933F4E1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C2060B-417A-F7CB-94B2-EA214460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50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60AF9-AD18-EBD6-4BFC-4DCDDE31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97EB48-D923-D743-2DAE-C98723D81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7314816-F326-7A9C-E2D7-635781296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C66247-00C5-FAD2-9D01-C5A25D06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35DD42-56F0-B98A-707D-D13D612E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CDFBCF-753E-74CF-BE69-6DAED8F7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68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A8C80-0FFD-2E46-B356-E3BB52BF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A019EE-FD99-A423-3282-37D5C99E0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53C94C-3950-0B1E-8809-DB1FE349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16E9D4-0035-E8A1-AB74-07FC2C4D5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A76E2E8-8F74-33E9-94D0-35E2EC5C5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7D36AAE-02D8-D95E-9F87-816D608B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299EEFB-CE3F-5700-57DB-168ED7CC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266A5D2-65CF-FF51-59D9-957D5EE9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27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A2F008-E780-92E6-1B43-53EFA19C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0F7755-54ED-4D99-BB0B-7A37ABFF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446CFB-649B-3B15-5067-D0CB0EFD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A26E0F-831F-CDDC-6EA3-4DA430AB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67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93C3F4-D07C-86B3-6B28-2AE21027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09C946-E5BF-688B-3518-47B7BB01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B100D8-B982-DAF1-FB19-A2DC7742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46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57942-3A0F-5D56-4422-E8EF0DFE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143AD7-E5FA-3FE1-BDF9-E7714FF33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7B4D28-4B64-002D-96F4-FF9BD8B64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DEC714-D6A7-2D59-E0A6-3EAE87FA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573C29-3F43-13E7-CAD9-8936FAE8B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7D7020-DF68-F537-F377-8FC70322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95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299B91-D752-0DBC-9F61-E60EA171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4FBDF3-D1C3-4B34-9FE7-CEB73BA91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5829A0-7AD3-772C-3AF2-52C1344AF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AA5255-378A-D980-B385-1845EDCC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863F17-A7F7-8BDF-33A1-1C59B504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4D14F3-5D27-6088-369F-AE15A972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70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FE4221C-EA7C-0530-F5F6-D02CE3E7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C5027F-F67A-54C3-02FE-EA7CCFFC1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67FA2-7545-5068-0FCE-03C9D7041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7951ED-77A3-4A3A-A1E4-39A5163D1878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B811D3-58AB-00A4-7423-991295118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3E287-AD40-A8DB-2FFF-91095F48A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13B96-4217-40A1-BD8E-EA9AF662EF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10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17/06/relationships/model3d" Target="../media/model3d2.glb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microsoft.com/office/2017/06/relationships/model3d" Target="../media/model3d4.glb"/><Relationship Id="rId4" Type="http://schemas.microsoft.com/office/2017/06/relationships/model3d" Target="../media/model3d3.glb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microsoft.com/office/2017/06/relationships/model3d" Target="../media/model3d3.glb"/><Relationship Id="rId7" Type="http://schemas.microsoft.com/office/2017/06/relationships/model3d" Target="../media/model3d4.glb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microsoft.com/office/2017/06/relationships/model3d" Target="../media/model3d4.glb"/><Relationship Id="rId7" Type="http://schemas.openxmlformats.org/officeDocument/2006/relationships/image" Target="../media/image33.png"/><Relationship Id="rId12" Type="http://schemas.microsoft.com/office/2017/06/relationships/model3d" Target="../media/model3d5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29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17/06/relationships/model3d" Target="../media/model3d4.glb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microsoft.com/office/2017/06/relationships/model3d" Target="../media/model3d5.glb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6yFzpeJclw?feature=oembed" TargetMode="External"/><Relationship Id="rId6" Type="http://schemas.openxmlformats.org/officeDocument/2006/relationships/image" Target="../media/image48.png"/><Relationship Id="rId5" Type="http://schemas.microsoft.com/office/2017/06/relationships/model3d" Target="../media/model3d5.glb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11E5-E32D-48C2-1D18-0B03DD618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Groove Galaxy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87F89-B027-A21C-EF74-7B2B53E4A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Cherilyn Christen, </a:t>
            </a:r>
            <a:r>
              <a:rPr lang="en-US" err="1">
                <a:solidFill>
                  <a:schemeClr val="bg1"/>
                </a:solidFill>
              </a:rPr>
              <a:t>Rassene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M’sadaa</a:t>
            </a:r>
            <a:r>
              <a:rPr lang="en-US">
                <a:solidFill>
                  <a:schemeClr val="bg1"/>
                </a:solidFill>
              </a:rPr>
              <a:t>, Zeineb </a:t>
            </a:r>
            <a:r>
              <a:rPr lang="en-US" err="1">
                <a:solidFill>
                  <a:schemeClr val="bg1"/>
                </a:solidFill>
              </a:rPr>
              <a:t>Mellouli</a:t>
            </a:r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Banjo">
                <a:extLst>
                  <a:ext uri="{FF2B5EF4-FFF2-40B4-BE49-F238E27FC236}">
                    <a16:creationId xmlns:a16="http://schemas.microsoft.com/office/drawing/2014/main" id="{E4E1A1AA-4609-E2A7-CB37-7EAB76C7F8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7132061"/>
                  </p:ext>
                </p:extLst>
              </p:nvPr>
            </p:nvGraphicFramePr>
            <p:xfrm rot="10800000">
              <a:off x="-2372546" y="3342226"/>
              <a:ext cx="10342327" cy="3540502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10342327" cy="3540502"/>
                    </a:xfrm>
                    <a:prstGeom prst="rect">
                      <a:avLst/>
                    </a:prstGeom>
                  </am3d:spPr>
                  <am3d:camera>
                    <am3d:pos x="0" y="0" z="50195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464129" d="1000000"/>
                    <am3d:preTrans dx="1" dy="-221997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844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Banjo">
                <a:extLst>
                  <a:ext uri="{FF2B5EF4-FFF2-40B4-BE49-F238E27FC236}">
                    <a16:creationId xmlns:a16="http://schemas.microsoft.com/office/drawing/2014/main" id="{E4E1A1AA-4609-E2A7-CB37-7EAB76C7F8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-2372546" y="3342226"/>
                <a:ext cx="10342327" cy="3540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Violon">
                <a:extLst>
                  <a:ext uri="{FF2B5EF4-FFF2-40B4-BE49-F238E27FC236}">
                    <a16:creationId xmlns:a16="http://schemas.microsoft.com/office/drawing/2014/main" id="{3C527170-314A-8D90-1B00-014CA8061E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0023831"/>
                  </p:ext>
                </p:extLst>
              </p:nvPr>
            </p:nvGraphicFramePr>
            <p:xfrm rot="5400000">
              <a:off x="2434055" y="5017699"/>
              <a:ext cx="15639773" cy="5661800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5639773" cy="5661800"/>
                    </a:xfrm>
                    <a:prstGeom prst="rect">
                      <a:avLst/>
                    </a:prstGeom>
                  </am3d:spPr>
                  <am3d:camera>
                    <am3d:pos x="0" y="0" z="506557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062" d="1000000"/>
                    <am3d:preTrans dx="6273986" dy="-3081481" dz="34019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797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Violon">
                <a:extLst>
                  <a:ext uri="{FF2B5EF4-FFF2-40B4-BE49-F238E27FC236}">
                    <a16:creationId xmlns:a16="http://schemas.microsoft.com/office/drawing/2014/main" id="{3C527170-314A-8D90-1B00-014CA8061E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2434055" y="5017699"/>
                <a:ext cx="15639773" cy="56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5584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11E5-E32D-48C2-1D18-0B03DD61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766" y="336370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  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Violon">
                <a:extLst>
                  <a:ext uri="{FF2B5EF4-FFF2-40B4-BE49-F238E27FC236}">
                    <a16:creationId xmlns:a16="http://schemas.microsoft.com/office/drawing/2014/main" id="{7319EAE1-6911-7BAD-BC21-3E10294E05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9791535"/>
                  </p:ext>
                </p:extLst>
              </p:nvPr>
            </p:nvGraphicFramePr>
            <p:xfrm rot="5400000">
              <a:off x="-200466" y="3224898"/>
              <a:ext cx="4476282" cy="140786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476282" cy="1407862"/>
                    </a:xfrm>
                    <a:prstGeom prst="rect">
                      <a:avLst/>
                    </a:prstGeom>
                  </am3d:spPr>
                  <am3d:camera>
                    <am3d:pos x="0" y="0" z="506557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062" d="1000000"/>
                    <am3d:preTrans dx="6273986" dy="-3081481" dz="340196"/>
                    <am3d:scale>
                      <am3d:sx n="1000000" d="1000000"/>
                      <am3d:sy n="1000000" d="1000000"/>
                      <am3d:sz n="1000000" d="1000000"/>
                    </am3d:scale>
                    <am3d:rot ax="2225088" ay="-19938" az="-1507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33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Violon">
                <a:extLst>
                  <a:ext uri="{FF2B5EF4-FFF2-40B4-BE49-F238E27FC236}">
                    <a16:creationId xmlns:a16="http://schemas.microsoft.com/office/drawing/2014/main" id="{7319EAE1-6911-7BAD-BC21-3E10294E05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-200466" y="3224898"/>
                <a:ext cx="4476282" cy="14078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598A820D-7C45-4647-314A-0481DE3F4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2294" y="1883135"/>
            <a:ext cx="7594600" cy="39819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>
              <a:solidFill>
                <a:schemeClr val="bg1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fr-FR">
                <a:solidFill>
                  <a:schemeClr val="bg1"/>
                </a:solidFill>
              </a:rPr>
              <a:t> System Architecture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>
                <a:solidFill>
                  <a:schemeClr val="bg1"/>
                </a:solidFill>
              </a:rPr>
              <a:t> Secure communication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>
                <a:solidFill>
                  <a:schemeClr val="bg1"/>
                </a:solidFill>
              </a:rPr>
              <a:t> Secure channels and key distribution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>
                <a:solidFill>
                  <a:schemeClr val="bg1"/>
                </a:solidFill>
              </a:rPr>
              <a:t> Security challenge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>
                <a:solidFill>
                  <a:schemeClr val="bg1"/>
                </a:solidFill>
              </a:rPr>
              <a:t> Conclusion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>
                <a:solidFill>
                  <a:schemeClr val="bg1"/>
                </a:solidFill>
              </a:rPr>
              <a:t> Demonstration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Banjo">
                <a:extLst>
                  <a:ext uri="{FF2B5EF4-FFF2-40B4-BE49-F238E27FC236}">
                    <a16:creationId xmlns:a16="http://schemas.microsoft.com/office/drawing/2014/main" id="{F85787A6-617F-453E-3DFF-DF5E3D0709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263875"/>
                  </p:ext>
                </p:extLst>
              </p:nvPr>
            </p:nvGraphicFramePr>
            <p:xfrm rot="10977703">
              <a:off x="6308293" y="-457994"/>
              <a:ext cx="10494602" cy="3185180"/>
            </p:xfrm>
            <a:graphic>
              <a:graphicData uri="http://schemas.microsoft.com/office/drawing/2017/model3d">
                <am3d:model3d r:embed="rId5">
                  <am3d:spPr>
                    <a:xfrm rot="10977703">
                      <a:off x="0" y="0"/>
                      <a:ext cx="10494602" cy="3185180"/>
                    </a:xfrm>
                    <a:prstGeom prst="rect">
                      <a:avLst/>
                    </a:prstGeom>
                  </am3d:spPr>
                  <am3d:camera>
                    <am3d:pos x="0" y="0" z="50195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464129" d="1000000"/>
                    <am3d:preTrans dx="1" dy="-221997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53632" ay="161314" az="-1064290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844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Banjo">
                <a:extLst>
                  <a:ext uri="{FF2B5EF4-FFF2-40B4-BE49-F238E27FC236}">
                    <a16:creationId xmlns:a16="http://schemas.microsoft.com/office/drawing/2014/main" id="{F85787A6-617F-453E-3DFF-DF5E3D0709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977703">
                <a:off x="6308293" y="-457994"/>
                <a:ext cx="10494602" cy="31851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F00E616-A492-A577-18E0-6ED905DC3FE0}"/>
              </a:ext>
            </a:extLst>
          </p:cNvPr>
          <p:cNvSpPr txBox="1">
            <a:spLocks/>
          </p:cNvSpPr>
          <p:nvPr/>
        </p:nvSpPr>
        <p:spPr>
          <a:xfrm>
            <a:off x="805133" y="159079"/>
            <a:ext cx="4830793" cy="1366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Executive Summary</a:t>
            </a:r>
          </a:p>
        </p:txBody>
      </p:sp>
      <p:pic>
        <p:nvPicPr>
          <p:cNvPr id="20" name="Picture 13" descr="vm">
            <a:extLst>
              <a:ext uri="{FF2B5EF4-FFF2-40B4-BE49-F238E27FC236}">
                <a16:creationId xmlns:a16="http://schemas.microsoft.com/office/drawing/2014/main" id="{4627D328-07C4-2FC3-045A-A3F96367E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6773" y="2444327"/>
            <a:ext cx="1895687" cy="1740747"/>
          </a:xfrm>
          <a:prstGeom prst="rect">
            <a:avLst/>
          </a:prstGeom>
        </p:spPr>
      </p:pic>
      <p:pic>
        <p:nvPicPr>
          <p:cNvPr id="21" name="Picture 15" descr="vm">
            <a:extLst>
              <a:ext uri="{FF2B5EF4-FFF2-40B4-BE49-F238E27FC236}">
                <a16:creationId xmlns:a16="http://schemas.microsoft.com/office/drawing/2014/main" id="{A1A92769-8D04-2593-D845-FF4E61793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395" y="7641170"/>
            <a:ext cx="1895687" cy="1740747"/>
          </a:xfrm>
          <a:prstGeom prst="rect">
            <a:avLst/>
          </a:prstGeom>
        </p:spPr>
      </p:pic>
      <p:pic>
        <p:nvPicPr>
          <p:cNvPr id="22" name="Picture 17" descr="vm">
            <a:extLst>
              <a:ext uri="{FF2B5EF4-FFF2-40B4-BE49-F238E27FC236}">
                <a16:creationId xmlns:a16="http://schemas.microsoft.com/office/drawing/2014/main" id="{2CE1CE6B-2CE2-4261-41E9-624F5D722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57663" y="3314700"/>
            <a:ext cx="1895687" cy="1740747"/>
          </a:xfrm>
          <a:prstGeom prst="rect">
            <a:avLst/>
          </a:prstGeom>
        </p:spPr>
      </p:pic>
      <p:sp>
        <p:nvSpPr>
          <p:cNvPr id="23" name="Text Box 7">
            <a:extLst>
              <a:ext uri="{FF2B5EF4-FFF2-40B4-BE49-F238E27FC236}">
                <a16:creationId xmlns:a16="http://schemas.microsoft.com/office/drawing/2014/main" id="{51A74DA5-F93E-E6DF-E7F5-316065A6DEE8}"/>
              </a:ext>
            </a:extLst>
          </p:cNvPr>
          <p:cNvSpPr txBox="1"/>
          <p:nvPr/>
        </p:nvSpPr>
        <p:spPr>
          <a:xfrm>
            <a:off x="16063823" y="1953260"/>
            <a:ext cx="15581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b="1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49D1CB48-ADE8-BECB-B327-54A73AE1BE14}"/>
              </a:ext>
            </a:extLst>
          </p:cNvPr>
          <p:cNvSpPr txBox="1"/>
          <p:nvPr/>
        </p:nvSpPr>
        <p:spPr>
          <a:xfrm>
            <a:off x="3836041" y="7088872"/>
            <a:ext cx="18012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b="1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D0C19B0C-EE9E-602B-A00E-24B5B054171A}"/>
              </a:ext>
            </a:extLst>
          </p:cNvPr>
          <p:cNvSpPr txBox="1"/>
          <p:nvPr/>
        </p:nvSpPr>
        <p:spPr>
          <a:xfrm>
            <a:off x="-1837048" y="2794877"/>
            <a:ext cx="15809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26" name="Text Box 15">
            <a:extLst>
              <a:ext uri="{FF2B5EF4-FFF2-40B4-BE49-F238E27FC236}">
                <a16:creationId xmlns:a16="http://schemas.microsoft.com/office/drawing/2014/main" id="{36836ACE-1BD0-F38D-88BE-AD111FEF95F7}"/>
              </a:ext>
            </a:extLst>
          </p:cNvPr>
          <p:cNvSpPr txBox="1"/>
          <p:nvPr/>
        </p:nvSpPr>
        <p:spPr>
          <a:xfrm>
            <a:off x="3819569" y="9608631"/>
            <a:ext cx="20816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5E6960A9-98E4-4440-BAFC-F88AF85818A8}"/>
              </a:ext>
            </a:extLst>
          </p:cNvPr>
          <p:cNvSpPr/>
          <p:nvPr/>
        </p:nvSpPr>
        <p:spPr>
          <a:xfrm>
            <a:off x="12784699" y="2016504"/>
            <a:ext cx="5644936" cy="23804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9055604C-1251-C2D7-AF2C-8B01C188D3A2}"/>
              </a:ext>
            </a:extLst>
          </p:cNvPr>
          <p:cNvSpPr txBox="1"/>
          <p:nvPr/>
        </p:nvSpPr>
        <p:spPr>
          <a:xfrm>
            <a:off x="2220024" y="9312649"/>
            <a:ext cx="160825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FFC000"/>
                </a:solidFill>
              </a:rPr>
              <a:t>Intranet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DE5922C3-6779-CA1D-4CC8-E0046A49B253}"/>
              </a:ext>
            </a:extLst>
          </p:cNvPr>
          <p:cNvSpPr txBox="1"/>
          <p:nvPr/>
        </p:nvSpPr>
        <p:spPr>
          <a:xfrm>
            <a:off x="15169328" y="1549735"/>
            <a:ext cx="179832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>
                <a:solidFill>
                  <a:srgbClr val="C00000"/>
                </a:solidFill>
              </a:rPr>
              <a:t>DMZ</a:t>
            </a:r>
          </a:p>
        </p:txBody>
      </p:sp>
      <p:pic>
        <p:nvPicPr>
          <p:cNvPr id="30" name="Picture 35" descr="vm">
            <a:extLst>
              <a:ext uri="{FF2B5EF4-FFF2-40B4-BE49-F238E27FC236}">
                <a16:creationId xmlns:a16="http://schemas.microsoft.com/office/drawing/2014/main" id="{33B9B554-4A68-2AE9-22F2-2E845D374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263" y="10128452"/>
            <a:ext cx="1895687" cy="1740747"/>
          </a:xfrm>
          <a:prstGeom prst="rect">
            <a:avLst/>
          </a:prstGeom>
        </p:spPr>
      </p:pic>
      <p:sp>
        <p:nvSpPr>
          <p:cNvPr id="31" name="Rounded Rectangle 23">
            <a:extLst>
              <a:ext uri="{FF2B5EF4-FFF2-40B4-BE49-F238E27FC236}">
                <a16:creationId xmlns:a16="http://schemas.microsoft.com/office/drawing/2014/main" id="{FE227CAB-B5B8-6FC0-1C4C-1B889033AF71}"/>
              </a:ext>
            </a:extLst>
          </p:cNvPr>
          <p:cNvSpPr/>
          <p:nvPr/>
        </p:nvSpPr>
        <p:spPr>
          <a:xfrm rot="5400000">
            <a:off x="2365245" y="8338512"/>
            <a:ext cx="4811620" cy="239483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32832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Violon">
                <a:extLst>
                  <a:ext uri="{FF2B5EF4-FFF2-40B4-BE49-F238E27FC236}">
                    <a16:creationId xmlns:a16="http://schemas.microsoft.com/office/drawing/2014/main" id="{7319EAE1-6911-7BAD-BC21-3E10294E05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0152961"/>
                  </p:ext>
                </p:extLst>
              </p:nvPr>
            </p:nvGraphicFramePr>
            <p:xfrm rot="5400000">
              <a:off x="-2255609" y="143497"/>
              <a:ext cx="7102019" cy="2739351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7102019" cy="2739351"/>
                    </a:xfrm>
                    <a:prstGeom prst="rect">
                      <a:avLst/>
                    </a:prstGeom>
                  </am3d:spPr>
                  <am3d:camera>
                    <am3d:pos x="0" y="0" z="506557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062" d="1000000"/>
                    <am3d:preTrans dx="6273986" dy="-3081481" dz="340196"/>
                    <am3d:scale>
                      <am3d:sx n="1000000" d="1000000"/>
                      <am3d:sy n="1000000" d="1000000"/>
                      <am3d:sz n="1000000" d="1000000"/>
                    </am3d:scale>
                    <am3d:rot ax="2458334" ay="-279108" az="10557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86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Violon">
                <a:extLst>
                  <a:ext uri="{FF2B5EF4-FFF2-40B4-BE49-F238E27FC236}">
                    <a16:creationId xmlns:a16="http://schemas.microsoft.com/office/drawing/2014/main" id="{7319EAE1-6911-7BAD-BC21-3E10294E05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-2255609" y="143497"/>
                <a:ext cx="7102019" cy="2739351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vm">
            <a:extLst>
              <a:ext uri="{FF2B5EF4-FFF2-40B4-BE49-F238E27FC236}">
                <a16:creationId xmlns:a16="http://schemas.microsoft.com/office/drawing/2014/main" id="{A538630D-C115-8D7B-8A22-710A8D03A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057" y="2352903"/>
            <a:ext cx="1895687" cy="1740747"/>
          </a:xfrm>
          <a:prstGeom prst="rect">
            <a:avLst/>
          </a:prstGeom>
        </p:spPr>
      </p:pic>
      <p:pic>
        <p:nvPicPr>
          <p:cNvPr id="16" name="Picture 15" descr="vm">
            <a:extLst>
              <a:ext uri="{FF2B5EF4-FFF2-40B4-BE49-F238E27FC236}">
                <a16:creationId xmlns:a16="http://schemas.microsoft.com/office/drawing/2014/main" id="{B57513EE-10D1-CEEC-4FBF-BD452FA1D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244" y="2352903"/>
            <a:ext cx="1895687" cy="1740747"/>
          </a:xfrm>
          <a:prstGeom prst="rect">
            <a:avLst/>
          </a:prstGeom>
        </p:spPr>
      </p:pic>
      <p:pic>
        <p:nvPicPr>
          <p:cNvPr id="18" name="Picture 17" descr="vm">
            <a:extLst>
              <a:ext uri="{FF2B5EF4-FFF2-40B4-BE49-F238E27FC236}">
                <a16:creationId xmlns:a16="http://schemas.microsoft.com/office/drawing/2014/main" id="{02318C1B-32EF-04E2-56AF-202B51199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678" y="2352903"/>
            <a:ext cx="1895687" cy="1740747"/>
          </a:xfrm>
          <a:prstGeom prst="rect">
            <a:avLst/>
          </a:prstGeom>
        </p:spPr>
      </p:pic>
      <p:sp>
        <p:nvSpPr>
          <p:cNvPr id="20" name="Text Box 7">
            <a:extLst>
              <a:ext uri="{FF2B5EF4-FFF2-40B4-BE49-F238E27FC236}">
                <a16:creationId xmlns:a16="http://schemas.microsoft.com/office/drawing/2014/main" id="{D6A9507D-05FB-8FC9-76B5-197F1B6C32BC}"/>
              </a:ext>
            </a:extLst>
          </p:cNvPr>
          <p:cNvSpPr txBox="1"/>
          <p:nvPr/>
        </p:nvSpPr>
        <p:spPr>
          <a:xfrm>
            <a:off x="7997107" y="1861836"/>
            <a:ext cx="15581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b="1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AA563E78-F3B3-E8DF-39A1-3C6F9FA58BED}"/>
              </a:ext>
            </a:extLst>
          </p:cNvPr>
          <p:cNvSpPr txBox="1"/>
          <p:nvPr/>
        </p:nvSpPr>
        <p:spPr>
          <a:xfrm>
            <a:off x="4847679" y="1841854"/>
            <a:ext cx="18012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b="1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24" name="Text Box 13">
            <a:extLst>
              <a:ext uri="{FF2B5EF4-FFF2-40B4-BE49-F238E27FC236}">
                <a16:creationId xmlns:a16="http://schemas.microsoft.com/office/drawing/2014/main" id="{3D53DB5E-E700-77D6-F788-D97EB5FF4507}"/>
              </a:ext>
            </a:extLst>
          </p:cNvPr>
          <p:cNvSpPr txBox="1"/>
          <p:nvPr/>
        </p:nvSpPr>
        <p:spPr>
          <a:xfrm>
            <a:off x="2769293" y="1833080"/>
            <a:ext cx="15809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26" name="Text Box 15">
            <a:extLst>
              <a:ext uri="{FF2B5EF4-FFF2-40B4-BE49-F238E27FC236}">
                <a16:creationId xmlns:a16="http://schemas.microsoft.com/office/drawing/2014/main" id="{D9B2664D-4E1E-85F9-DA12-5E01F272AF86}"/>
              </a:ext>
            </a:extLst>
          </p:cNvPr>
          <p:cNvSpPr txBox="1"/>
          <p:nvPr/>
        </p:nvSpPr>
        <p:spPr>
          <a:xfrm>
            <a:off x="4888418" y="4320364"/>
            <a:ext cx="20816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0" name="Rounded Rectangle 23">
            <a:extLst>
              <a:ext uri="{FF2B5EF4-FFF2-40B4-BE49-F238E27FC236}">
                <a16:creationId xmlns:a16="http://schemas.microsoft.com/office/drawing/2014/main" id="{F3A92BC2-1C41-D87C-AF1C-E1D0EB913409}"/>
              </a:ext>
            </a:extLst>
          </p:cNvPr>
          <p:cNvSpPr/>
          <p:nvPr/>
        </p:nvSpPr>
        <p:spPr>
          <a:xfrm>
            <a:off x="4717983" y="1925080"/>
            <a:ext cx="5644936" cy="23804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D25FEA1C-C239-737E-906E-D62F528EEC88}"/>
              </a:ext>
            </a:extLst>
          </p:cNvPr>
          <p:cNvSpPr txBox="1"/>
          <p:nvPr/>
        </p:nvSpPr>
        <p:spPr>
          <a:xfrm>
            <a:off x="3316319" y="4120309"/>
            <a:ext cx="160825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FFC000"/>
                </a:solidFill>
              </a:rPr>
              <a:t>Intranet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451226DB-3B80-5CA9-95F2-2F9CF8FFC002}"/>
              </a:ext>
            </a:extLst>
          </p:cNvPr>
          <p:cNvSpPr txBox="1"/>
          <p:nvPr/>
        </p:nvSpPr>
        <p:spPr>
          <a:xfrm>
            <a:off x="7102612" y="1458311"/>
            <a:ext cx="179832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>
                <a:solidFill>
                  <a:srgbClr val="C00000"/>
                </a:solidFill>
              </a:rPr>
              <a:t>DMZ</a:t>
            </a:r>
          </a:p>
        </p:txBody>
      </p:sp>
      <p:pic>
        <p:nvPicPr>
          <p:cNvPr id="36" name="Picture 35" descr="vm">
            <a:extLst>
              <a:ext uri="{FF2B5EF4-FFF2-40B4-BE49-F238E27FC236}">
                <a16:creationId xmlns:a16="http://schemas.microsoft.com/office/drawing/2014/main" id="{F9E19BE2-4CC1-54B2-BD78-325115434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112" y="4840185"/>
            <a:ext cx="1895687" cy="1740747"/>
          </a:xfrm>
          <a:prstGeom prst="rect">
            <a:avLst/>
          </a:prstGeom>
        </p:spPr>
      </p:pic>
      <p:sp>
        <p:nvSpPr>
          <p:cNvPr id="39" name="Rounded Rectangle 23">
            <a:extLst>
              <a:ext uri="{FF2B5EF4-FFF2-40B4-BE49-F238E27FC236}">
                <a16:creationId xmlns:a16="http://schemas.microsoft.com/office/drawing/2014/main" id="{883EC6A7-3441-178E-E253-F21AD2BB9D51}"/>
              </a:ext>
            </a:extLst>
          </p:cNvPr>
          <p:cNvSpPr/>
          <p:nvPr/>
        </p:nvSpPr>
        <p:spPr>
          <a:xfrm rot="5400000">
            <a:off x="3434094" y="3050245"/>
            <a:ext cx="4811620" cy="239483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C493861-6F8E-577C-B772-975A9277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365125"/>
            <a:ext cx="6079067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 System Architecture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Banjo">
                <a:extLst>
                  <a:ext uri="{FF2B5EF4-FFF2-40B4-BE49-F238E27FC236}">
                    <a16:creationId xmlns:a16="http://schemas.microsoft.com/office/drawing/2014/main" id="{FAD2AFB4-B0BD-F03F-6071-5BB3079FB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6278166"/>
                  </p:ext>
                </p:extLst>
              </p:nvPr>
            </p:nvGraphicFramePr>
            <p:xfrm rot="6155346">
              <a:off x="8628154" y="6629367"/>
              <a:ext cx="2158056" cy="2589669"/>
            </p:xfrm>
            <a:graphic>
              <a:graphicData uri="http://schemas.microsoft.com/office/drawing/2017/model3d">
                <am3d:model3d r:embed="rId6">
                  <am3d:spPr>
                    <a:xfrm rot="6155346">
                      <a:off x="0" y="0"/>
                      <a:ext cx="2158056" cy="2589669"/>
                    </a:xfrm>
                    <a:prstGeom prst="rect">
                      <a:avLst/>
                    </a:prstGeom>
                  </am3d:spPr>
                  <am3d:camera>
                    <am3d:pos x="0" y="0" z="50195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464129" d="1000000"/>
                    <am3d:preTrans dx="1" dy="-221997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07362" ay="4419918" az="-476753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5151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Banjo">
                <a:extLst>
                  <a:ext uri="{FF2B5EF4-FFF2-40B4-BE49-F238E27FC236}">
                    <a16:creationId xmlns:a16="http://schemas.microsoft.com/office/drawing/2014/main" id="{FAD2AFB4-B0BD-F03F-6071-5BB3079FB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155346">
                <a:off x="8628154" y="6629367"/>
                <a:ext cx="2158056" cy="2589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Tambourin">
                <a:extLst>
                  <a:ext uri="{FF2B5EF4-FFF2-40B4-BE49-F238E27FC236}">
                    <a16:creationId xmlns:a16="http://schemas.microsoft.com/office/drawing/2014/main" id="{E713D862-9ADE-1EA6-A845-B4512F2359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8007039"/>
                  </p:ext>
                </p:extLst>
              </p:nvPr>
            </p:nvGraphicFramePr>
            <p:xfrm rot="2216448">
              <a:off x="9934823" y="-1550889"/>
              <a:ext cx="1707126" cy="1327764"/>
            </p:xfrm>
            <a:graphic>
              <a:graphicData uri="http://schemas.microsoft.com/office/drawing/2017/model3d">
                <am3d:model3d r:embed="rId8">
                  <am3d:spPr>
                    <a:xfrm rot="2216448">
                      <a:off x="0" y="0"/>
                      <a:ext cx="1707126" cy="1327764"/>
                    </a:xfrm>
                    <a:prstGeom prst="rect">
                      <a:avLst/>
                    </a:prstGeom>
                  </am3d:spPr>
                  <am3d:camera>
                    <am3d:pos x="0" y="0" z="65000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127" d="1000000"/>
                    <am3d:preTrans dx="-4525" dy="7747" dz="-11167"/>
                    <am3d:scale>
                      <am3d:sx n="1000000" d="1000000"/>
                      <am3d:sy n="1000000" d="1000000"/>
                      <am3d:sz n="1000000" d="1000000"/>
                    </am3d:scale>
                    <am3d:rot ax="-7190252" ay="3260458" az="-751321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888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Tambourin">
                <a:extLst>
                  <a:ext uri="{FF2B5EF4-FFF2-40B4-BE49-F238E27FC236}">
                    <a16:creationId xmlns:a16="http://schemas.microsoft.com/office/drawing/2014/main" id="{E713D862-9ADE-1EA6-A845-B4512F2359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216448">
                <a:off x="9934823" y="-1550889"/>
                <a:ext cx="1707126" cy="1327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Tambourin">
                <a:extLst>
                  <a:ext uri="{FF2B5EF4-FFF2-40B4-BE49-F238E27FC236}">
                    <a16:creationId xmlns:a16="http://schemas.microsoft.com/office/drawing/2014/main" id="{62655E6A-AC05-E9B7-D84D-F9AE807F08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5389862"/>
                  </p:ext>
                </p:extLst>
              </p:nvPr>
            </p:nvGraphicFramePr>
            <p:xfrm rot="19569052">
              <a:off x="10018540" y="-3380556"/>
              <a:ext cx="1306813" cy="1027688"/>
            </p:xfrm>
            <a:graphic>
              <a:graphicData uri="http://schemas.microsoft.com/office/drawing/2017/model3d">
                <am3d:model3d r:embed="rId8">
                  <am3d:spPr>
                    <a:xfrm rot="19569052">
                      <a:off x="0" y="0"/>
                      <a:ext cx="1306813" cy="1027688"/>
                    </a:xfrm>
                    <a:prstGeom prst="rect">
                      <a:avLst/>
                    </a:prstGeom>
                  </am3d:spPr>
                  <am3d:camera>
                    <am3d:pos x="0" y="0" z="65000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127" d="1000000"/>
                    <am3d:preTrans dx="-4525" dy="7747" dz="-11167"/>
                    <am3d:scale>
                      <am3d:sx n="1000000" d="1000000"/>
                      <am3d:sy n="1000000" d="1000000"/>
                      <am3d:sz n="1000000" d="1000000"/>
                    </am3d:scale>
                    <am3d:rot ax="-3107941" ay="-2387536" az="234722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712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mbourin">
                <a:extLst>
                  <a:ext uri="{FF2B5EF4-FFF2-40B4-BE49-F238E27FC236}">
                    <a16:creationId xmlns:a16="http://schemas.microsoft.com/office/drawing/2014/main" id="{62655E6A-AC05-E9B7-D84D-F9AE807F08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9569052">
                <a:off x="10018540" y="-3380556"/>
                <a:ext cx="1306813" cy="1027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 descr="Tambourin">
                <a:extLst>
                  <a:ext uri="{FF2B5EF4-FFF2-40B4-BE49-F238E27FC236}">
                    <a16:creationId xmlns:a16="http://schemas.microsoft.com/office/drawing/2014/main" id="{8B501140-1B2E-3AE2-EF6D-612C485FB7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1837563"/>
                  </p:ext>
                </p:extLst>
              </p:nvPr>
            </p:nvGraphicFramePr>
            <p:xfrm rot="2803437">
              <a:off x="10039160" y="-5117772"/>
              <a:ext cx="1198953" cy="805461"/>
            </p:xfrm>
            <a:graphic>
              <a:graphicData uri="http://schemas.microsoft.com/office/drawing/2017/model3d">
                <am3d:model3d r:embed="rId8">
                  <am3d:spPr>
                    <a:xfrm rot="2803437">
                      <a:off x="0" y="0"/>
                      <a:ext cx="1198953" cy="805461"/>
                    </a:xfrm>
                    <a:prstGeom prst="rect">
                      <a:avLst/>
                    </a:prstGeom>
                  </am3d:spPr>
                  <am3d:camera>
                    <am3d:pos x="0" y="0" z="65000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127" d="1000000"/>
                    <am3d:preTrans dx="-4525" dy="7747" dz="-11167"/>
                    <am3d:scale>
                      <am3d:sx n="1000000" d="1000000"/>
                      <am3d:sy n="1000000" d="1000000"/>
                      <am3d:sz n="1000000" d="1000000"/>
                    </am3d:scale>
                    <am3d:rot ax="9336577" ay="-249436" az="-106870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01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 descr="Tambourin">
                <a:extLst>
                  <a:ext uri="{FF2B5EF4-FFF2-40B4-BE49-F238E27FC236}">
                    <a16:creationId xmlns:a16="http://schemas.microsoft.com/office/drawing/2014/main" id="{8B501140-1B2E-3AE2-EF6D-612C485FB7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803437">
                <a:off x="10039160" y="-5117772"/>
                <a:ext cx="1198953" cy="80546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594D9DC6-CB51-5F3D-A0EA-05A57714822B}"/>
              </a:ext>
            </a:extLst>
          </p:cNvPr>
          <p:cNvSpPr txBox="1"/>
          <p:nvPr/>
        </p:nvSpPr>
        <p:spPr>
          <a:xfrm>
            <a:off x="8208295" y="4908334"/>
            <a:ext cx="3601155" cy="14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>
                <a:solidFill>
                  <a:schemeClr val="bg1"/>
                </a:solidFill>
              </a:rPr>
              <a:t>2 Subnets :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fr-FR">
                <a:solidFill>
                  <a:schemeClr val="bg1"/>
                </a:solidFill>
              </a:rPr>
              <a:t>192.168.0.0/24 </a:t>
            </a:r>
            <a:r>
              <a:rPr lang="fr-FR" err="1">
                <a:solidFill>
                  <a:schemeClr val="bg1"/>
                </a:solidFill>
              </a:rPr>
              <a:t>represents</a:t>
            </a:r>
            <a:r>
              <a:rPr lang="fr-FR">
                <a:solidFill>
                  <a:schemeClr val="bg1"/>
                </a:solidFill>
              </a:rPr>
              <a:t> the Intranet + DMZ </a:t>
            </a:r>
            <a:endParaRPr lang="en-US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fr-FR">
                <a:solidFill>
                  <a:schemeClr val="bg1"/>
                </a:solidFill>
              </a:rPr>
              <a:t>192.168.1.0/24 </a:t>
            </a:r>
            <a:r>
              <a:rPr lang="fr-FR" err="1">
                <a:solidFill>
                  <a:schemeClr val="bg1"/>
                </a:solidFill>
              </a:rPr>
              <a:t>represents</a:t>
            </a:r>
            <a:r>
              <a:rPr lang="fr-FR">
                <a:solidFill>
                  <a:schemeClr val="bg1"/>
                </a:solidFill>
              </a:rPr>
              <a:t> the </a:t>
            </a:r>
            <a:r>
              <a:rPr lang="fr-FR" err="1">
                <a:solidFill>
                  <a:schemeClr val="bg1"/>
                </a:solidFill>
              </a:rPr>
              <a:t>outside</a:t>
            </a:r>
            <a:r>
              <a:rPr lang="fr-FR">
                <a:solidFill>
                  <a:schemeClr val="bg1"/>
                </a:solidFill>
              </a:rPr>
              <a:t> net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21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650D7-D284-18AE-BBDD-BB68478CA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1B5AD-1D4D-3C47-6FC6-3465504CD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510" y="1513172"/>
            <a:ext cx="9579695" cy="47970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6DEE44-5A01-6D3D-E9B5-6E01CF0AF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365125"/>
            <a:ext cx="6079067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 Secure communication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Tambourin">
                <a:extLst>
                  <a:ext uri="{FF2B5EF4-FFF2-40B4-BE49-F238E27FC236}">
                    <a16:creationId xmlns:a16="http://schemas.microsoft.com/office/drawing/2014/main" id="{011A3C6D-530A-D48C-EF7A-22880DDE5C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1234125"/>
                  </p:ext>
                </p:extLst>
              </p:nvPr>
            </p:nvGraphicFramePr>
            <p:xfrm rot="20527032">
              <a:off x="9909532" y="4870891"/>
              <a:ext cx="1757707" cy="1251893"/>
            </p:xfrm>
            <a:graphic>
              <a:graphicData uri="http://schemas.microsoft.com/office/drawing/2017/model3d">
                <am3d:model3d r:embed="rId4">
                  <am3d:spPr>
                    <a:xfrm rot="20527032">
                      <a:off x="0" y="0"/>
                      <a:ext cx="1757707" cy="1251893"/>
                    </a:xfrm>
                    <a:prstGeom prst="rect">
                      <a:avLst/>
                    </a:prstGeom>
                  </am3d:spPr>
                  <am3d:camera>
                    <am3d:pos x="0" y="0" z="65000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127" d="1000000"/>
                    <am3d:preTrans dx="-4525" dy="7747" dz="-11167"/>
                    <am3d:scale>
                      <am3d:sx n="1000000" d="1000000"/>
                      <am3d:sy n="1000000" d="1000000"/>
                      <am3d:sz n="1000000" d="1000000"/>
                    </am3d:scale>
                    <am3d:rot ax="8891323" ay="-1801682" az="-97653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8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Tambourin">
                <a:extLst>
                  <a:ext uri="{FF2B5EF4-FFF2-40B4-BE49-F238E27FC236}">
                    <a16:creationId xmlns:a16="http://schemas.microsoft.com/office/drawing/2014/main" id="{011A3C6D-530A-D48C-EF7A-22880DDE5C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527032">
                <a:off x="9909532" y="4870891"/>
                <a:ext cx="1757707" cy="1251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Tambourin">
                <a:extLst>
                  <a:ext uri="{FF2B5EF4-FFF2-40B4-BE49-F238E27FC236}">
                    <a16:creationId xmlns:a16="http://schemas.microsoft.com/office/drawing/2014/main" id="{C6369255-E34E-24EA-0503-9CF55D79AF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0915243"/>
                  </p:ext>
                </p:extLst>
              </p:nvPr>
            </p:nvGraphicFramePr>
            <p:xfrm rot="1636062">
              <a:off x="10182100" y="3036343"/>
              <a:ext cx="1352222" cy="961579"/>
            </p:xfrm>
            <a:graphic>
              <a:graphicData uri="http://schemas.microsoft.com/office/drawing/2017/model3d">
                <am3d:model3d r:embed="rId4">
                  <am3d:spPr>
                    <a:xfrm rot="1636062">
                      <a:off x="0" y="0"/>
                      <a:ext cx="1352222" cy="961579"/>
                    </a:xfrm>
                    <a:prstGeom prst="rect">
                      <a:avLst/>
                    </a:prstGeom>
                  </am3d:spPr>
                  <am3d:camera>
                    <am3d:pos x="0" y="0" z="65000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127" d="1000000"/>
                    <am3d:preTrans dx="-4525" dy="7747" dz="-11167"/>
                    <am3d:scale>
                      <am3d:sx n="1000000" d="1000000"/>
                      <am3d:sy n="1000000" d="1000000"/>
                      <am3d:sz n="1000000" d="1000000"/>
                    </am3d:scale>
                    <am3d:rot ax="9093364" ay="1583175" az="998784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2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Tambourin">
                <a:extLst>
                  <a:ext uri="{FF2B5EF4-FFF2-40B4-BE49-F238E27FC236}">
                    <a16:creationId xmlns:a16="http://schemas.microsoft.com/office/drawing/2014/main" id="{C6369255-E34E-24EA-0503-9CF55D79A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36062">
                <a:off x="10182100" y="3036343"/>
                <a:ext cx="1352222" cy="96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Tambourin">
                <a:extLst>
                  <a:ext uri="{FF2B5EF4-FFF2-40B4-BE49-F238E27FC236}">
                    <a16:creationId xmlns:a16="http://schemas.microsoft.com/office/drawing/2014/main" id="{FDC8FA1F-C4B8-4F14-4D8A-A9259A87A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7861958"/>
                  </p:ext>
                </p:extLst>
              </p:nvPr>
            </p:nvGraphicFramePr>
            <p:xfrm rot="19958393">
              <a:off x="10233731" y="1246014"/>
              <a:ext cx="1148472" cy="845578"/>
            </p:xfrm>
            <a:graphic>
              <a:graphicData uri="http://schemas.microsoft.com/office/drawing/2017/model3d">
                <am3d:model3d r:embed="rId4">
                  <am3d:spPr>
                    <a:xfrm rot="19958393">
                      <a:off x="0" y="0"/>
                      <a:ext cx="1148472" cy="845578"/>
                    </a:xfrm>
                    <a:prstGeom prst="rect">
                      <a:avLst/>
                    </a:prstGeom>
                  </am3d:spPr>
                  <am3d:camera>
                    <am3d:pos x="0" y="0" z="65000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127" d="1000000"/>
                    <am3d:preTrans dx="-4525" dy="7747" dz="-11167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789" ay="-1982092" az="-136551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01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mbourin">
                <a:extLst>
                  <a:ext uri="{FF2B5EF4-FFF2-40B4-BE49-F238E27FC236}">
                    <a16:creationId xmlns:a16="http://schemas.microsoft.com/office/drawing/2014/main" id="{FDC8FA1F-C4B8-4F14-4D8A-A9259A87A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9958393">
                <a:off x="10233731" y="1246014"/>
                <a:ext cx="1148472" cy="845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 descr="Violon">
                <a:extLst>
                  <a:ext uri="{FF2B5EF4-FFF2-40B4-BE49-F238E27FC236}">
                    <a16:creationId xmlns:a16="http://schemas.microsoft.com/office/drawing/2014/main" id="{6B3E015D-6384-A6F8-039E-713D742097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750365"/>
                  </p:ext>
                </p:extLst>
              </p:nvPr>
            </p:nvGraphicFramePr>
            <p:xfrm rot="13408981">
              <a:off x="-3388005" y="5817180"/>
              <a:ext cx="4286589" cy="1826239"/>
            </p:xfrm>
            <a:graphic>
              <a:graphicData uri="http://schemas.microsoft.com/office/drawing/2017/model3d">
                <am3d:model3d r:embed="rId8">
                  <am3d:spPr>
                    <a:xfrm rot="13408981">
                      <a:off x="0" y="0"/>
                      <a:ext cx="4286589" cy="1826239"/>
                    </a:xfrm>
                    <a:prstGeom prst="rect">
                      <a:avLst/>
                    </a:prstGeom>
                  </am3d:spPr>
                  <am3d:camera>
                    <am3d:pos x="0" y="0" z="506557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1062" d="1000000"/>
                    <am3d:preTrans dx="6273986" dy="-3081481" dz="340196"/>
                    <am3d:scale>
                      <am3d:sx n="1000000" d="1000000"/>
                      <am3d:sy n="1000000" d="1000000"/>
                      <am3d:sz n="1000000" d="1000000"/>
                    </am3d:scale>
                    <am3d:rot ax="-2794955" ay="794277" az="998344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667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Violon">
                <a:extLst>
                  <a:ext uri="{FF2B5EF4-FFF2-40B4-BE49-F238E27FC236}">
                    <a16:creationId xmlns:a16="http://schemas.microsoft.com/office/drawing/2014/main" id="{6B3E015D-6384-A6F8-039E-713D742097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3408981">
                <a:off x="-3388005" y="5817180"/>
                <a:ext cx="4286589" cy="1826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413D79FF-1B89-72BE-EF54-096674261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456605"/>
                  </p:ext>
                </p:extLst>
              </p:nvPr>
            </p:nvGraphicFramePr>
            <p:xfrm>
              <a:off x="-3561348" y="2882301"/>
              <a:ext cx="3165967" cy="261453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165967" cy="2614536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2192634" ay="-1633211" az="967637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477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id="{413D79FF-1B89-72BE-EF54-096674261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561348" y="2882301"/>
                <a:ext cx="3165967" cy="26145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5978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11E5-E32D-48C2-1D18-0B03DD61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74" y="264483"/>
            <a:ext cx="9730915" cy="133994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Secure channels and key distribution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Tambourin">
                <a:extLst>
                  <a:ext uri="{FF2B5EF4-FFF2-40B4-BE49-F238E27FC236}">
                    <a16:creationId xmlns:a16="http://schemas.microsoft.com/office/drawing/2014/main" id="{123DF552-C9F2-A019-A09D-0E723D2277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3618343">
              <a:off x="10028064" y="8236772"/>
              <a:ext cx="1757708" cy="1428928"/>
            </p:xfrm>
            <a:graphic>
              <a:graphicData uri="http://schemas.microsoft.com/office/drawing/2017/model3d">
                <am3d:model3d r:embed="rId3">
                  <am3d:spPr>
                    <a:xfrm rot="13618343">
                      <a:off x="0" y="0"/>
                      <a:ext cx="1757708" cy="1428928"/>
                    </a:xfrm>
                    <a:prstGeom prst="rect">
                      <a:avLst/>
                    </a:prstGeom>
                  </am3d:spPr>
                  <am3d:camera>
                    <am3d:pos x="0" y="0" z="65000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127" d="1000000"/>
                    <am3d:preTrans dx="-4525" dy="7747" dz="-11167"/>
                    <am3d:scale>
                      <am3d:sx n="1000000" d="1000000"/>
                      <am3d:sy n="1000000" d="1000000"/>
                      <am3d:sz n="1000000" d="1000000"/>
                    </am3d:scale>
                    <am3d:rot ax="-8373118" ay="1379534" az="-969496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88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mbourin">
                <a:extLst>
                  <a:ext uri="{FF2B5EF4-FFF2-40B4-BE49-F238E27FC236}">
                    <a16:creationId xmlns:a16="http://schemas.microsoft.com/office/drawing/2014/main" id="{123DF552-C9F2-A019-A09D-0E723D2277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3618343">
                <a:off x="10028064" y="8236772"/>
                <a:ext cx="1757708" cy="1428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Tambourin">
                <a:extLst>
                  <a:ext uri="{FF2B5EF4-FFF2-40B4-BE49-F238E27FC236}">
                    <a16:creationId xmlns:a16="http://schemas.microsoft.com/office/drawing/2014/main" id="{7135195A-8B60-3F0A-C9AA-06CB1C9B35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982710">
              <a:off x="10420695" y="7939172"/>
              <a:ext cx="1281437" cy="672438"/>
            </p:xfrm>
            <a:graphic>
              <a:graphicData uri="http://schemas.microsoft.com/office/drawing/2017/model3d">
                <am3d:model3d r:embed="rId3">
                  <am3d:spPr>
                    <a:xfrm rot="9982710">
                      <a:off x="0" y="0"/>
                      <a:ext cx="1281437" cy="672438"/>
                    </a:xfrm>
                    <a:prstGeom prst="rect">
                      <a:avLst/>
                    </a:prstGeom>
                  </am3d:spPr>
                  <am3d:camera>
                    <am3d:pos x="0" y="0" z="65000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127" d="1000000"/>
                    <am3d:preTrans dx="-4525" dy="7747" dz="-11167"/>
                    <am3d:scale>
                      <am3d:sx n="1000000" d="1000000"/>
                      <am3d:sy n="1000000" d="1000000"/>
                      <am3d:sz n="1000000" d="1000000"/>
                    </am3d:scale>
                    <am3d:rot ax="-9686020" ay="-3146617" az="-8945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128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Tambourin">
                <a:extLst>
                  <a:ext uri="{FF2B5EF4-FFF2-40B4-BE49-F238E27FC236}">
                    <a16:creationId xmlns:a16="http://schemas.microsoft.com/office/drawing/2014/main" id="{7135195A-8B60-3F0A-C9AA-06CB1C9B3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982710">
                <a:off x="10420695" y="7939172"/>
                <a:ext cx="1281437" cy="672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Tambourin">
                <a:extLst>
                  <a:ext uri="{FF2B5EF4-FFF2-40B4-BE49-F238E27FC236}">
                    <a16:creationId xmlns:a16="http://schemas.microsoft.com/office/drawing/2014/main" id="{8806A440-93B8-C707-89E5-A95BEDE4F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61210">
              <a:off x="10381812" y="7067393"/>
              <a:ext cx="1123230" cy="1022266"/>
            </p:xfrm>
            <a:graphic>
              <a:graphicData uri="http://schemas.microsoft.com/office/drawing/2017/model3d">
                <am3d:model3d r:embed="rId3">
                  <am3d:spPr>
                    <a:xfrm rot="2161210">
                      <a:off x="0" y="0"/>
                      <a:ext cx="1123230" cy="1022266"/>
                    </a:xfrm>
                    <a:prstGeom prst="rect">
                      <a:avLst/>
                    </a:prstGeom>
                  </am3d:spPr>
                  <am3d:camera>
                    <am3d:pos x="0" y="0" z="65000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127" d="1000000"/>
                    <am3d:preTrans dx="-4525" dy="7747" dz="-11167"/>
                    <am3d:scale>
                      <am3d:sx n="1000000" d="1000000"/>
                      <am3d:sy n="1000000" d="1000000"/>
                      <am3d:sz n="1000000" d="1000000"/>
                    </am3d:scale>
                    <am3d:rot ax="-5747706" ay="-2769364" az="588058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01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Tambourin">
                <a:extLst>
                  <a:ext uri="{FF2B5EF4-FFF2-40B4-BE49-F238E27FC236}">
                    <a16:creationId xmlns:a16="http://schemas.microsoft.com/office/drawing/2014/main" id="{8806A440-93B8-C707-89E5-A95BEDE4F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61210">
                <a:off x="10381812" y="7067393"/>
                <a:ext cx="1123230" cy="102226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083F57B-CCFA-6309-B5A2-344EFA27E34E}"/>
              </a:ext>
            </a:extLst>
          </p:cNvPr>
          <p:cNvSpPr txBox="1">
            <a:spLocks/>
          </p:cNvSpPr>
          <p:nvPr/>
        </p:nvSpPr>
        <p:spPr>
          <a:xfrm>
            <a:off x="3052314" y="2132276"/>
            <a:ext cx="7574679" cy="377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>
                <a:solidFill>
                  <a:schemeClr val="bg1"/>
                </a:solidFill>
              </a:rPr>
              <a:t>In the network layer the communication </a:t>
            </a:r>
            <a:r>
              <a:rPr lang="fr-FR" sz="2400" err="1">
                <a:solidFill>
                  <a:schemeClr val="bg1"/>
                </a:solidFill>
              </a:rPr>
              <a:t>between</a:t>
            </a:r>
            <a:r>
              <a:rPr lang="fr-FR" sz="2400">
                <a:solidFill>
                  <a:schemeClr val="bg1"/>
                </a:solidFill>
              </a:rPr>
              <a:t> server and client use </a:t>
            </a:r>
            <a:r>
              <a:rPr lang="fr-FR" sz="2400" err="1">
                <a:solidFill>
                  <a:schemeClr val="bg1"/>
                </a:solidFill>
              </a:rPr>
              <a:t>ssl</a:t>
            </a:r>
            <a:r>
              <a:rPr lang="fr-FR" sz="2400">
                <a:solidFill>
                  <a:schemeClr val="bg1"/>
                </a:solidFill>
              </a:rPr>
              <a:t>.</a:t>
            </a:r>
          </a:p>
          <a:p>
            <a:r>
              <a:rPr lang="fr-FR" sz="2400">
                <a:solidFill>
                  <a:schemeClr val="bg1"/>
                </a:solidFill>
              </a:rPr>
              <a:t>In the </a:t>
            </a:r>
            <a:r>
              <a:rPr lang="fr-FR" sz="2400" err="1">
                <a:solidFill>
                  <a:schemeClr val="bg1"/>
                </a:solidFill>
              </a:rPr>
              <a:t>database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we</a:t>
            </a:r>
            <a:r>
              <a:rPr lang="fr-FR" sz="2400">
                <a:solidFill>
                  <a:schemeClr val="bg1"/>
                </a:solidFill>
              </a:rPr>
              <a:t> store  for </a:t>
            </a:r>
            <a:r>
              <a:rPr lang="fr-FR" sz="2400" err="1">
                <a:solidFill>
                  <a:schemeClr val="bg1"/>
                </a:solidFill>
              </a:rPr>
              <a:t>each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existing</a:t>
            </a:r>
            <a:r>
              <a:rPr lang="fr-FR" sz="2400">
                <a:solidFill>
                  <a:schemeClr val="bg1"/>
                </a:solidFill>
              </a:rPr>
              <a:t> client </a:t>
            </a:r>
            <a:r>
              <a:rPr lang="fr-FR" sz="2400" err="1">
                <a:solidFill>
                  <a:schemeClr val="bg1"/>
                </a:solidFill>
              </a:rPr>
              <a:t>its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family</a:t>
            </a:r>
            <a:r>
              <a:rPr lang="fr-FR" sz="2400">
                <a:solidFill>
                  <a:schemeClr val="bg1"/>
                </a:solidFill>
              </a:rPr>
              <a:t> key and </a:t>
            </a:r>
            <a:r>
              <a:rPr lang="fr-FR" sz="2400" err="1">
                <a:solidFill>
                  <a:schemeClr val="bg1"/>
                </a:solidFill>
              </a:rPr>
              <a:t>it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own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symmetric</a:t>
            </a:r>
            <a:r>
              <a:rPr lang="fr-FR" sz="2400">
                <a:solidFill>
                  <a:schemeClr val="bg1"/>
                </a:solidFill>
              </a:rPr>
              <a:t> key.</a:t>
            </a:r>
          </a:p>
          <a:p>
            <a:r>
              <a:rPr lang="fr-FR" sz="2400" err="1">
                <a:solidFill>
                  <a:schemeClr val="bg1"/>
                </a:solidFill>
              </a:rPr>
              <a:t>Each</a:t>
            </a:r>
            <a:r>
              <a:rPr lang="fr-FR" sz="2400">
                <a:solidFill>
                  <a:schemeClr val="bg1"/>
                </a:solidFill>
              </a:rPr>
              <a:t> client has </a:t>
            </a:r>
            <a:r>
              <a:rPr lang="fr-FR" sz="2400" err="1">
                <a:solidFill>
                  <a:schemeClr val="bg1"/>
                </a:solidFill>
              </a:rPr>
              <a:t>his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symmetric</a:t>
            </a:r>
            <a:r>
              <a:rPr lang="fr-FR" sz="2400">
                <a:solidFill>
                  <a:schemeClr val="bg1"/>
                </a:solidFill>
              </a:rPr>
              <a:t> key </a:t>
            </a:r>
            <a:r>
              <a:rPr lang="fr-FR" sz="2400" err="1">
                <a:solidFill>
                  <a:schemeClr val="bg1"/>
                </a:solidFill>
              </a:rPr>
              <a:t>shared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with</a:t>
            </a:r>
            <a:r>
              <a:rPr lang="fr-FR" sz="2400">
                <a:solidFill>
                  <a:schemeClr val="bg1"/>
                </a:solidFill>
              </a:rPr>
              <a:t> the server.</a:t>
            </a:r>
          </a:p>
          <a:p>
            <a:r>
              <a:rPr lang="fr-FR" sz="2400">
                <a:solidFill>
                  <a:schemeClr val="bg1"/>
                </a:solidFill>
              </a:rPr>
              <a:t>Keys are </a:t>
            </a:r>
            <a:r>
              <a:rPr lang="fr-FR" sz="2400" err="1">
                <a:solidFill>
                  <a:schemeClr val="bg1"/>
                </a:solidFill>
              </a:rPr>
              <a:t>distributed</a:t>
            </a:r>
            <a:r>
              <a:rPr lang="fr-FR" sz="2400">
                <a:solidFill>
                  <a:schemeClr val="bg1"/>
                </a:solidFill>
              </a:rPr>
              <a:t> in </a:t>
            </a:r>
            <a:r>
              <a:rPr lang="fr-FR" sz="2400" err="1">
                <a:solidFill>
                  <a:schemeClr val="bg1"/>
                </a:solidFill>
              </a:rPr>
              <a:t>advance</a:t>
            </a:r>
            <a:r>
              <a:rPr lang="fr-FR" sz="2400">
                <a:solidFill>
                  <a:schemeClr val="bg1"/>
                </a:solidFill>
              </a:rPr>
              <a:t>.</a:t>
            </a:r>
          </a:p>
          <a:p>
            <a:r>
              <a:rPr lang="fr-FR" sz="2400" err="1">
                <a:solidFill>
                  <a:schemeClr val="bg1"/>
                </a:solidFill>
                <a:ea typeface="Calibri"/>
                <a:cs typeface="Calibri"/>
              </a:rPr>
              <a:t>Other</a:t>
            </a:r>
            <a:r>
              <a:rPr lang="fr-FR" sz="24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ea typeface="Calibri"/>
                <a:cs typeface="Calibri"/>
              </a:rPr>
              <a:t>security</a:t>
            </a:r>
            <a:r>
              <a:rPr lang="fr-FR" sz="24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chemeClr val="bg1"/>
                </a:solidFill>
                <a:ea typeface="Calibri"/>
                <a:cs typeface="Calibri"/>
              </a:rPr>
              <a:t>consideration</a:t>
            </a:r>
            <a:r>
              <a:rPr lang="fr-FR" sz="2400">
                <a:solidFill>
                  <a:schemeClr val="bg1"/>
                </a:solidFill>
                <a:ea typeface="Calibri"/>
                <a:cs typeface="Calibri"/>
              </a:rPr>
              <a:t>: the </a:t>
            </a:r>
            <a:r>
              <a:rPr lang="fr-FR" sz="2400" b="1">
                <a:solidFill>
                  <a:schemeClr val="bg1"/>
                </a:solidFill>
              </a:rPr>
              <a:t>firewall </a:t>
            </a:r>
            <a:r>
              <a:rPr lang="fr-FR" sz="2400" b="1" err="1">
                <a:solidFill>
                  <a:schemeClr val="bg1"/>
                </a:solidFill>
              </a:rPr>
              <a:t>rules</a:t>
            </a:r>
            <a:r>
              <a:rPr lang="fr-FR" sz="2400" b="1">
                <a:solidFill>
                  <a:schemeClr val="bg1"/>
                </a:solidFill>
              </a:rPr>
              <a:t>.</a:t>
            </a:r>
            <a:endParaRPr lang="fr-FR" sz="4800">
              <a:solidFill>
                <a:schemeClr val="bg1"/>
              </a:solidFill>
            </a:endParaRPr>
          </a:p>
          <a:p>
            <a:endParaRPr lang="fr-FR" sz="2400">
              <a:solidFill>
                <a:schemeClr val="bg1"/>
              </a:solidFill>
            </a:endParaRPr>
          </a:p>
          <a:p>
            <a:endParaRPr lang="fr-FR" sz="2400">
              <a:solidFill>
                <a:schemeClr val="bg1"/>
              </a:solidFill>
            </a:endParaRPr>
          </a:p>
          <a:p>
            <a:endParaRPr lang="fr-FR" sz="24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44E2E47B-3AFD-E538-586A-27FA707C8E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4697"/>
                  </p:ext>
                </p:extLst>
              </p:nvPr>
            </p:nvGraphicFramePr>
            <p:xfrm>
              <a:off x="1313845" y="-1540674"/>
              <a:ext cx="575972" cy="96494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75972" cy="964941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-9498157" ay="-228459" az="-908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757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44E2E47B-3AFD-E538-586A-27FA707C8E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3845" y="-1540674"/>
                <a:ext cx="575972" cy="964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4B9DF714-FB9F-358D-3DF3-CBB63D400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2013724"/>
                  </p:ext>
                </p:extLst>
              </p:nvPr>
            </p:nvGraphicFramePr>
            <p:xfrm>
              <a:off x="2017395" y="-1193860"/>
              <a:ext cx="250771" cy="68453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50771" cy="684538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7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4B9DF714-FB9F-358D-3DF3-CBB63D400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7395" y="-1193860"/>
                <a:ext cx="250771" cy="68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>
                <a:extLst>
                  <a:ext uri="{FF2B5EF4-FFF2-40B4-BE49-F238E27FC236}">
                    <a16:creationId xmlns:a16="http://schemas.microsoft.com/office/drawing/2014/main" id="{37A6E6DC-10C4-FE74-A880-5A9AE3E367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13135030"/>
                  </p:ext>
                </p:extLst>
              </p:nvPr>
            </p:nvGraphicFramePr>
            <p:xfrm>
              <a:off x="2455337" y="-1049867"/>
              <a:ext cx="491063" cy="16933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91063" cy="169334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65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>
                <a:extLst>
                  <a:ext uri="{FF2B5EF4-FFF2-40B4-BE49-F238E27FC236}">
                    <a16:creationId xmlns:a16="http://schemas.microsoft.com/office/drawing/2014/main" id="{37A6E6DC-10C4-FE74-A880-5A9AE3E367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55337" y="-1049867"/>
                <a:ext cx="491063" cy="16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èle 3D 16">
                <a:extLst>
                  <a:ext uri="{FF2B5EF4-FFF2-40B4-BE49-F238E27FC236}">
                    <a16:creationId xmlns:a16="http://schemas.microsoft.com/office/drawing/2014/main" id="{FE592BCF-F40E-9927-8B40-89A88B8A5C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4100446"/>
                  </p:ext>
                </p:extLst>
              </p:nvPr>
            </p:nvGraphicFramePr>
            <p:xfrm>
              <a:off x="11270940" y="-1055129"/>
              <a:ext cx="250771" cy="68453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50771" cy="684538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7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èle 3D 16">
                <a:extLst>
                  <a:ext uri="{FF2B5EF4-FFF2-40B4-BE49-F238E27FC236}">
                    <a16:creationId xmlns:a16="http://schemas.microsoft.com/office/drawing/2014/main" id="{FE592BCF-F40E-9927-8B40-89A88B8A5C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70940" y="-1055129"/>
                <a:ext cx="250771" cy="68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>
                <a:extLst>
                  <a:ext uri="{FF2B5EF4-FFF2-40B4-BE49-F238E27FC236}">
                    <a16:creationId xmlns:a16="http://schemas.microsoft.com/office/drawing/2014/main" id="{6763A62E-284B-E32D-60B7-977A7102DF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337433"/>
                  </p:ext>
                </p:extLst>
              </p:nvPr>
            </p:nvGraphicFramePr>
            <p:xfrm rot="17825108">
              <a:off x="10339852" y="-794013"/>
              <a:ext cx="206587" cy="540014"/>
            </p:xfrm>
            <a:graphic>
              <a:graphicData uri="http://schemas.microsoft.com/office/drawing/2017/model3d">
                <am3d:model3d r:embed="rId7">
                  <am3d:spPr>
                    <a:xfrm rot="17825108">
                      <a:off x="0" y="0"/>
                      <a:ext cx="206587" cy="540014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363473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834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>
                <a:extLst>
                  <a:ext uri="{FF2B5EF4-FFF2-40B4-BE49-F238E27FC236}">
                    <a16:creationId xmlns:a16="http://schemas.microsoft.com/office/drawing/2014/main" id="{6763A62E-284B-E32D-60B7-977A7102D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7825108">
                <a:off x="10339852" y="-794013"/>
                <a:ext cx="206587" cy="540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>
                <a:extLst>
                  <a:ext uri="{FF2B5EF4-FFF2-40B4-BE49-F238E27FC236}">
                    <a16:creationId xmlns:a16="http://schemas.microsoft.com/office/drawing/2014/main" id="{DAA735CE-75D9-901F-F605-7B08F9D238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934535"/>
                  </p:ext>
                </p:extLst>
              </p:nvPr>
            </p:nvGraphicFramePr>
            <p:xfrm>
              <a:off x="9940800" y="-1223078"/>
              <a:ext cx="1234792" cy="47953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34792" cy="479539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8748" ay="275519" az="529105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366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>
                <a:extLst>
                  <a:ext uri="{FF2B5EF4-FFF2-40B4-BE49-F238E27FC236}">
                    <a16:creationId xmlns:a16="http://schemas.microsoft.com/office/drawing/2014/main" id="{DAA735CE-75D9-901F-F605-7B08F9D23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40800" y="-1223078"/>
                <a:ext cx="1234792" cy="479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èle 3D 19">
                <a:extLst>
                  <a:ext uri="{FF2B5EF4-FFF2-40B4-BE49-F238E27FC236}">
                    <a16:creationId xmlns:a16="http://schemas.microsoft.com/office/drawing/2014/main" id="{80C23672-A23E-876B-1DC0-0509FA9A09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0500406"/>
                  </p:ext>
                </p:extLst>
              </p:nvPr>
            </p:nvGraphicFramePr>
            <p:xfrm>
              <a:off x="9516530" y="-1193861"/>
              <a:ext cx="234740" cy="6407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34740" cy="640777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724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èle 3D 19">
                <a:extLst>
                  <a:ext uri="{FF2B5EF4-FFF2-40B4-BE49-F238E27FC236}">
                    <a16:creationId xmlns:a16="http://schemas.microsoft.com/office/drawing/2014/main" id="{80C23672-A23E-876B-1DC0-0509FA9A09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16530" y="-1193861"/>
                <a:ext cx="234740" cy="640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BE387246-B93D-4C44-2BD5-ADC33BC3C9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5855354"/>
                  </p:ext>
                </p:extLst>
              </p:nvPr>
            </p:nvGraphicFramePr>
            <p:xfrm>
              <a:off x="820590" y="1261712"/>
              <a:ext cx="1451613" cy="396251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51613" cy="3962516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44779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BE387246-B93D-4C44-2BD5-ADC33BC3C9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0590" y="1261712"/>
                <a:ext cx="1451613" cy="396251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phic 3" descr="Verrou avec un remplissage uni">
            <a:extLst>
              <a:ext uri="{FF2B5EF4-FFF2-40B4-BE49-F238E27FC236}">
                <a16:creationId xmlns:a16="http://schemas.microsoft.com/office/drawing/2014/main" id="{B93FC0CC-0DF9-CD57-B4C3-8D1113FD84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1554" y="56172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18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11E5-E32D-48C2-1D18-0B03DD61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465766"/>
            <a:ext cx="6079067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  Security challenge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D8E6F215-234F-D32B-5063-771D9899F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8645955"/>
                  </p:ext>
                </p:extLst>
              </p:nvPr>
            </p:nvGraphicFramePr>
            <p:xfrm rot="12851174">
              <a:off x="520214" y="6894968"/>
              <a:ext cx="2854241" cy="1737916"/>
            </p:xfrm>
            <a:graphic>
              <a:graphicData uri="http://schemas.microsoft.com/office/drawing/2017/model3d">
                <am3d:model3d r:embed="rId3">
                  <am3d:spPr>
                    <a:xfrm rot="12851174">
                      <a:off x="0" y="0"/>
                      <a:ext cx="2854241" cy="1737916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83758" ay="-1423446" az="103514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77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D8E6F215-234F-D32B-5063-771D9899F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851174">
                <a:off x="520214" y="6894968"/>
                <a:ext cx="2854241" cy="1737916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D19A5F30-14D4-C752-EBFD-9F2958E5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32" y="2271323"/>
            <a:ext cx="10515600" cy="3373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Playback in the middle of the music </a:t>
            </a:r>
            <a:r>
              <a:rPr lang="fr-FR" err="1">
                <a:solidFill>
                  <a:schemeClr val="bg1"/>
                </a:solidFill>
              </a:rPr>
              <a:t>securely</a:t>
            </a:r>
            <a:r>
              <a:rPr lang="fr-FR">
                <a:solidFill>
                  <a:schemeClr val="bg1"/>
                </a:solidFill>
              </a:rPr>
              <a:t>: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fr-FR" err="1">
                <a:solidFill>
                  <a:schemeClr val="bg1"/>
                </a:solidFill>
              </a:rPr>
              <a:t>Encryption</a:t>
            </a:r>
            <a:r>
              <a:rPr lang="fr-FR">
                <a:solidFill>
                  <a:schemeClr val="bg1"/>
                </a:solidFill>
              </a:rPr>
              <a:t> in CTR mode and </a:t>
            </a:r>
            <a:r>
              <a:rPr lang="fr-FR" err="1">
                <a:solidFill>
                  <a:schemeClr val="bg1"/>
                </a:solidFill>
              </a:rPr>
              <a:t>incremention</a:t>
            </a:r>
            <a:r>
              <a:rPr lang="fr-FR">
                <a:solidFill>
                  <a:schemeClr val="bg1"/>
                </a:solidFill>
              </a:rPr>
              <a:t> of nonce </a:t>
            </a:r>
            <a:r>
              <a:rPr lang="fr-FR" err="1">
                <a:solidFill>
                  <a:schemeClr val="bg1"/>
                </a:solidFill>
              </a:rPr>
              <a:t>until</a:t>
            </a:r>
            <a:r>
              <a:rPr lang="fr-FR">
                <a:solidFill>
                  <a:schemeClr val="bg1"/>
                </a:solidFill>
              </a:rPr>
              <a:t> the byte </a:t>
            </a:r>
            <a:r>
              <a:rPr lang="fr-FR" err="1">
                <a:solidFill>
                  <a:schemeClr val="bg1"/>
                </a:solidFill>
              </a:rPr>
              <a:t>needed</a:t>
            </a: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Family sharing :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fr-FR">
                <a:solidFill>
                  <a:schemeClr val="bg1"/>
                </a:solidFill>
              </a:rPr>
              <a:t>The </a:t>
            </a:r>
            <a:r>
              <a:rPr lang="fr-FR" err="1">
                <a:solidFill>
                  <a:schemeClr val="bg1"/>
                </a:solidFill>
              </a:rPr>
              <a:t>transmitted</a:t>
            </a:r>
            <a:r>
              <a:rPr lang="fr-FR">
                <a:solidFill>
                  <a:schemeClr val="bg1"/>
                </a:solidFill>
              </a:rPr>
              <a:t> music </a:t>
            </a:r>
            <a:r>
              <a:rPr lang="fr-FR" err="1">
                <a:solidFill>
                  <a:schemeClr val="bg1"/>
                </a:solidFill>
              </a:rPr>
              <a:t>streamed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is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encoded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with</a:t>
            </a:r>
            <a:r>
              <a:rPr lang="fr-FR">
                <a:solidFill>
                  <a:schemeClr val="bg1"/>
                </a:solidFill>
              </a:rPr>
              <a:t> the </a:t>
            </a:r>
            <a:r>
              <a:rPr lang="fr-FR" err="1">
                <a:solidFill>
                  <a:schemeClr val="bg1"/>
                </a:solidFill>
              </a:rPr>
              <a:t>family</a:t>
            </a:r>
            <a:r>
              <a:rPr lang="fr-FR">
                <a:solidFill>
                  <a:schemeClr val="bg1"/>
                </a:solidFill>
              </a:rPr>
              <a:t> key of the user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3C785744-0FA2-1260-0F1E-1639F5AC2B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4034280"/>
                  </p:ext>
                </p:extLst>
              </p:nvPr>
            </p:nvGraphicFramePr>
            <p:xfrm>
              <a:off x="1216118" y="361308"/>
              <a:ext cx="771425" cy="1631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1425" cy="1631374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6369533" ay="-309437" az="10341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57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3C785744-0FA2-1260-0F1E-1639F5AC2B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118" y="361308"/>
                <a:ext cx="771425" cy="1631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>
                <a:extLst>
                  <a:ext uri="{FF2B5EF4-FFF2-40B4-BE49-F238E27FC236}">
                    <a16:creationId xmlns:a16="http://schemas.microsoft.com/office/drawing/2014/main" id="{CBDE72AD-0E7C-6B66-B3DD-5826973804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5525681"/>
                  </p:ext>
                </p:extLst>
              </p:nvPr>
            </p:nvGraphicFramePr>
            <p:xfrm>
              <a:off x="2276521" y="238994"/>
              <a:ext cx="545315" cy="6974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5315" cy="697496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5010979" ay="-258131" az="-187257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735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>
                <a:extLst>
                  <a:ext uri="{FF2B5EF4-FFF2-40B4-BE49-F238E27FC236}">
                    <a16:creationId xmlns:a16="http://schemas.microsoft.com/office/drawing/2014/main" id="{CBDE72AD-0E7C-6B66-B3DD-5826973804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6521" y="238994"/>
                <a:ext cx="545315" cy="69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>
                <a:extLst>
                  <a:ext uri="{FF2B5EF4-FFF2-40B4-BE49-F238E27FC236}">
                    <a16:creationId xmlns:a16="http://schemas.microsoft.com/office/drawing/2014/main" id="{A76BFC8C-422E-09C2-72E3-966BBECB48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9458277"/>
                  </p:ext>
                </p:extLst>
              </p:nvPr>
            </p:nvGraphicFramePr>
            <p:xfrm>
              <a:off x="2571620" y="1385317"/>
              <a:ext cx="1139024" cy="5821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39024" cy="582167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-5604172" ay="551149" az="-662580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655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>
                <a:extLst>
                  <a:ext uri="{FF2B5EF4-FFF2-40B4-BE49-F238E27FC236}">
                    <a16:creationId xmlns:a16="http://schemas.microsoft.com/office/drawing/2014/main" id="{A76BFC8C-422E-09C2-72E3-966BBECB48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1620" y="1385317"/>
                <a:ext cx="1139024" cy="582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D6C2E61B-ECEA-C3F7-C9E1-DAC83CD4EA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5244888"/>
                  </p:ext>
                </p:extLst>
              </p:nvPr>
            </p:nvGraphicFramePr>
            <p:xfrm>
              <a:off x="11199757" y="782985"/>
              <a:ext cx="393135" cy="7336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135" cy="733640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5534203" ay="-14851" az="8384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7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D6C2E61B-ECEA-C3F7-C9E1-DAC83CD4EA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99757" y="782985"/>
                <a:ext cx="393135" cy="7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2823143C-2472-50D8-AEFD-B6D93C0B03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0557877"/>
                  </p:ext>
                </p:extLst>
              </p:nvPr>
            </p:nvGraphicFramePr>
            <p:xfrm>
              <a:off x="10219386" y="1115070"/>
              <a:ext cx="278185" cy="5806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8185" cy="580650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-6854901" ay="-376786" az="-81896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3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2823143C-2472-50D8-AEFD-B6D93C0B03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19386" y="1115070"/>
                <a:ext cx="278185" cy="58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>
                <a:extLst>
                  <a:ext uri="{FF2B5EF4-FFF2-40B4-BE49-F238E27FC236}">
                    <a16:creationId xmlns:a16="http://schemas.microsoft.com/office/drawing/2014/main" id="{FDFE5BA8-059E-23AF-2673-D5423A25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5711225"/>
                  </p:ext>
                </p:extLst>
              </p:nvPr>
            </p:nvGraphicFramePr>
            <p:xfrm>
              <a:off x="8710186" y="661042"/>
              <a:ext cx="1088287" cy="10123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88287" cy="1012360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-5728617" ay="-412927" az="771979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366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>
                <a:extLst>
                  <a:ext uri="{FF2B5EF4-FFF2-40B4-BE49-F238E27FC236}">
                    <a16:creationId xmlns:a16="http://schemas.microsoft.com/office/drawing/2014/main" id="{FDFE5BA8-059E-23AF-2673-D5423A25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10186" y="661042"/>
                <a:ext cx="1088287" cy="10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èle 3D 16">
                <a:extLst>
                  <a:ext uri="{FF2B5EF4-FFF2-40B4-BE49-F238E27FC236}">
                    <a16:creationId xmlns:a16="http://schemas.microsoft.com/office/drawing/2014/main" id="{4AAC4297-6EFE-B69E-29E7-B3993DA40D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2470703"/>
                  </p:ext>
                </p:extLst>
              </p:nvPr>
            </p:nvGraphicFramePr>
            <p:xfrm>
              <a:off x="9456372" y="1613838"/>
              <a:ext cx="449461" cy="6741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9461" cy="674192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6" ay="-1" az="-165000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24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èle 3D 16">
                <a:extLst>
                  <a:ext uri="{FF2B5EF4-FFF2-40B4-BE49-F238E27FC236}">
                    <a16:creationId xmlns:a16="http://schemas.microsoft.com/office/drawing/2014/main" id="{4AAC4297-6EFE-B69E-29E7-B3993DA40D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6372" y="1613838"/>
                <a:ext cx="449461" cy="674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 descr="Microphone">
                <a:extLst>
                  <a:ext uri="{FF2B5EF4-FFF2-40B4-BE49-F238E27FC236}">
                    <a16:creationId xmlns:a16="http://schemas.microsoft.com/office/drawing/2014/main" id="{5268CCE5-5BA6-B651-7BD3-1EA1488A9E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7836979"/>
                  </p:ext>
                </p:extLst>
              </p:nvPr>
            </p:nvGraphicFramePr>
            <p:xfrm>
              <a:off x="10257472" y="-5319373"/>
              <a:ext cx="1713879" cy="537015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713879" cy="5370154"/>
                    </a:xfrm>
                    <a:prstGeom prst="rect">
                      <a:avLst/>
                    </a:prstGeom>
                  </am3d:spPr>
                  <am3d:camera>
                    <am3d:pos x="0" y="0" z="518275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9601" d="1000000"/>
                    <am3d:preTrans dx="1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62943" ay="-3064621" az="103808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5979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 descr="Microphone">
                <a:extLst>
                  <a:ext uri="{FF2B5EF4-FFF2-40B4-BE49-F238E27FC236}">
                    <a16:creationId xmlns:a16="http://schemas.microsoft.com/office/drawing/2014/main" id="{5268CCE5-5BA6-B651-7BD3-1EA1488A9E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57472" y="-5319373"/>
                <a:ext cx="1713879" cy="53701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phic 3" descr="Verrou avec un remplissage uni">
            <a:extLst>
              <a:ext uri="{FF2B5EF4-FFF2-40B4-BE49-F238E27FC236}">
                <a16:creationId xmlns:a16="http://schemas.microsoft.com/office/drawing/2014/main" id="{6FC5CF34-63BB-81D5-FC28-1404748D6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87177" y="57034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6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11E5-E32D-48C2-1D18-0B03DD61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77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D19A5F30-14D4-C752-EBFD-9F2958E5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41" y="1310189"/>
            <a:ext cx="9295995" cy="52760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r-FR" sz="2400" b="1">
                <a:solidFill>
                  <a:schemeClr val="bg1"/>
                </a:solidFill>
                <a:ea typeface="+mn-lt"/>
                <a:cs typeface="+mn-lt"/>
              </a:rPr>
              <a:t>Main </a:t>
            </a:r>
            <a:r>
              <a:rPr lang="fr-FR" sz="2400" b="1" err="1">
                <a:solidFill>
                  <a:schemeClr val="bg1"/>
                </a:solidFill>
                <a:ea typeface="+mn-lt"/>
                <a:cs typeface="+mn-lt"/>
              </a:rPr>
              <a:t>accomplishments</a:t>
            </a:r>
            <a:r>
              <a:rPr lang="fr-FR" sz="2400" b="1">
                <a:solidFill>
                  <a:schemeClr val="bg1"/>
                </a:solidFill>
                <a:ea typeface="+mn-lt"/>
                <a:cs typeface="+mn-lt"/>
              </a:rPr>
              <a:t>: </a:t>
            </a:r>
            <a:endParaRPr lang="en-US" sz="24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Secure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client-server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communication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through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HTTPS.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Efficient audio streaming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AES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encryption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in CTR mode for quick start playback, and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ensuring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robust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communication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using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AES in CBC mode. 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A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graphical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user interface (GUI)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that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enhances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overall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user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experience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fr-FR" sz="2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400" b="1">
                <a:solidFill>
                  <a:schemeClr val="bg1"/>
                </a:solidFill>
              </a:rPr>
              <a:t>Possible </a:t>
            </a:r>
            <a:r>
              <a:rPr lang="fr-FR" sz="2400" b="1" err="1">
                <a:solidFill>
                  <a:schemeClr val="bg1"/>
                </a:solidFill>
              </a:rPr>
              <a:t>improvment</a:t>
            </a:r>
            <a:r>
              <a:rPr lang="fr-FR" sz="2400" b="1">
                <a:solidFill>
                  <a:schemeClr val="bg1"/>
                </a:solidFill>
              </a:rPr>
              <a:t>: </a:t>
            </a:r>
          </a:p>
          <a:p>
            <a:pPr marL="457200" indent="-457200"/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A more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sophisticated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system for the use of the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family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key for sharing music.</a:t>
            </a:r>
          </a:p>
          <a:p>
            <a:pPr marL="457200" indent="-457200"/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A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better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handle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of the exception</a:t>
            </a:r>
          </a:p>
          <a:p>
            <a:pPr marL="457200" indent="-457200"/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Be able to login and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register</a:t>
            </a:r>
            <a:r>
              <a:rPr lang="fr-FR" sz="2400">
                <a:solidFill>
                  <a:schemeClr val="bg1"/>
                </a:solidFill>
                <a:ea typeface="+mn-lt"/>
                <a:cs typeface="+mn-lt"/>
              </a:rPr>
              <a:t> new </a:t>
            </a:r>
            <a:r>
              <a:rPr lang="fr-FR" sz="2400" err="1">
                <a:solidFill>
                  <a:schemeClr val="bg1"/>
                </a:solidFill>
                <a:ea typeface="+mn-lt"/>
                <a:cs typeface="+mn-lt"/>
              </a:rPr>
              <a:t>users</a:t>
            </a:r>
            <a:endParaRPr lang="fr-FR" sz="24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/>
            <a:endParaRPr lang="fr-FR" sz="24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>
                <a:extLst>
                  <a:ext uri="{FF2B5EF4-FFF2-40B4-BE49-F238E27FC236}">
                    <a16:creationId xmlns:a16="http://schemas.microsoft.com/office/drawing/2014/main" id="{3C785744-0FA2-1260-0F1E-1639F5AC2B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75064"/>
                  </p:ext>
                </p:extLst>
              </p:nvPr>
            </p:nvGraphicFramePr>
            <p:xfrm rot="6337350">
              <a:off x="887314" y="8224579"/>
              <a:ext cx="1429032" cy="569083"/>
            </p:xfrm>
            <a:graphic>
              <a:graphicData uri="http://schemas.microsoft.com/office/drawing/2017/model3d">
                <am3d:model3d r:embed="rId3">
                  <am3d:spPr>
                    <a:xfrm rot="6337350">
                      <a:off x="0" y="0"/>
                      <a:ext cx="1429032" cy="569083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-9974406" ay="1791371" az="4170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57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>
                <a:extLst>
                  <a:ext uri="{FF2B5EF4-FFF2-40B4-BE49-F238E27FC236}">
                    <a16:creationId xmlns:a16="http://schemas.microsoft.com/office/drawing/2014/main" id="{3C785744-0FA2-1260-0F1E-1639F5AC2B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337350">
                <a:off x="887314" y="8224579"/>
                <a:ext cx="1429032" cy="569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>
                <a:extLst>
                  <a:ext uri="{FF2B5EF4-FFF2-40B4-BE49-F238E27FC236}">
                    <a16:creationId xmlns:a16="http://schemas.microsoft.com/office/drawing/2014/main" id="{CBDE72AD-0E7C-6B66-B3DD-5826973804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765150"/>
                  </p:ext>
                </p:extLst>
              </p:nvPr>
            </p:nvGraphicFramePr>
            <p:xfrm rot="11401319">
              <a:off x="2172717" y="7706602"/>
              <a:ext cx="752922" cy="121727"/>
            </p:xfrm>
            <a:graphic>
              <a:graphicData uri="http://schemas.microsoft.com/office/drawing/2017/model3d">
                <am3d:model3d r:embed="rId3">
                  <am3d:spPr>
                    <a:xfrm rot="11401319">
                      <a:off x="0" y="0"/>
                      <a:ext cx="752922" cy="121727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9027565" ay="-4445069" az="169726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35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>
                <a:extLst>
                  <a:ext uri="{FF2B5EF4-FFF2-40B4-BE49-F238E27FC236}">
                    <a16:creationId xmlns:a16="http://schemas.microsoft.com/office/drawing/2014/main" id="{CBDE72AD-0E7C-6B66-B3DD-5826973804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401319">
                <a:off x="2172717" y="7706602"/>
                <a:ext cx="752922" cy="12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>
                <a:extLst>
                  <a:ext uri="{FF2B5EF4-FFF2-40B4-BE49-F238E27FC236}">
                    <a16:creationId xmlns:a16="http://schemas.microsoft.com/office/drawing/2014/main" id="{A76BFC8C-422E-09C2-72E3-966BBECB48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6924204"/>
                  </p:ext>
                </p:extLst>
              </p:nvPr>
            </p:nvGraphicFramePr>
            <p:xfrm rot="5920499">
              <a:off x="2761458" y="9073041"/>
              <a:ext cx="759348" cy="582166"/>
            </p:xfrm>
            <a:graphic>
              <a:graphicData uri="http://schemas.microsoft.com/office/drawing/2017/model3d">
                <am3d:model3d r:embed="rId3">
                  <am3d:spPr>
                    <a:xfrm rot="5920499">
                      <a:off x="0" y="0"/>
                      <a:ext cx="759348" cy="582166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9763052" ay="-1246916" az="-1042203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65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>
                <a:extLst>
                  <a:ext uri="{FF2B5EF4-FFF2-40B4-BE49-F238E27FC236}">
                    <a16:creationId xmlns:a16="http://schemas.microsoft.com/office/drawing/2014/main" id="{A76BFC8C-422E-09C2-72E3-966BBECB48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920499">
                <a:off x="2761458" y="9073041"/>
                <a:ext cx="759348" cy="582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D6C2E61B-ECEA-C3F7-C9E1-DAC83CD4EA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8190769"/>
                  </p:ext>
                </p:extLst>
              </p:nvPr>
            </p:nvGraphicFramePr>
            <p:xfrm rot="10316019">
              <a:off x="11014953" y="8171007"/>
              <a:ext cx="762742" cy="317043"/>
            </p:xfrm>
            <a:graphic>
              <a:graphicData uri="http://schemas.microsoft.com/office/drawing/2017/model3d">
                <am3d:model3d r:embed="rId3">
                  <am3d:spPr>
                    <a:xfrm rot="10316019">
                      <a:off x="0" y="0"/>
                      <a:ext cx="762742" cy="317043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-8248321" ay="2843770" az="206169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73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id="{D6C2E61B-ECEA-C3F7-C9E1-DAC83CD4EA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316019">
                <a:off x="11014953" y="8171007"/>
                <a:ext cx="762742" cy="317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2823143C-2472-50D8-AEFD-B6D93C0B03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5850859"/>
                  </p:ext>
                </p:extLst>
              </p:nvPr>
            </p:nvGraphicFramePr>
            <p:xfrm rot="18228407">
              <a:off x="10086487" y="8458292"/>
              <a:ext cx="543982" cy="253653"/>
            </p:xfrm>
            <a:graphic>
              <a:graphicData uri="http://schemas.microsoft.com/office/drawing/2017/model3d">
                <am3d:model3d r:embed="rId3">
                  <am3d:spPr>
                    <a:xfrm rot="18228407">
                      <a:off x="0" y="0"/>
                      <a:ext cx="543982" cy="253653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3706243" ay="3145309" az="-744683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83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id="{2823143C-2472-50D8-AEFD-B6D93C0B03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8228407">
                <a:off x="10086487" y="8458292"/>
                <a:ext cx="543982" cy="253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>
                <a:extLst>
                  <a:ext uri="{FF2B5EF4-FFF2-40B4-BE49-F238E27FC236}">
                    <a16:creationId xmlns:a16="http://schemas.microsoft.com/office/drawing/2014/main" id="{FDFE5BA8-059E-23AF-2673-D5423A25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940181"/>
                  </p:ext>
                </p:extLst>
              </p:nvPr>
            </p:nvGraphicFramePr>
            <p:xfrm rot="6391819">
              <a:off x="8608950" y="8030583"/>
              <a:ext cx="1290759" cy="632725"/>
            </p:xfrm>
            <a:graphic>
              <a:graphicData uri="http://schemas.microsoft.com/office/drawing/2017/model3d">
                <am3d:model3d r:embed="rId3">
                  <am3d:spPr>
                    <a:xfrm rot="6391819">
                      <a:off x="0" y="0"/>
                      <a:ext cx="1290759" cy="632725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4377738" ay="2098785" az="-708758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66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>
                <a:extLst>
                  <a:ext uri="{FF2B5EF4-FFF2-40B4-BE49-F238E27FC236}">
                    <a16:creationId xmlns:a16="http://schemas.microsoft.com/office/drawing/2014/main" id="{FDFE5BA8-059E-23AF-2673-D5423A25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6391819">
                <a:off x="8608950" y="8030583"/>
                <a:ext cx="1290759" cy="63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èle 3D 16">
                <a:extLst>
                  <a:ext uri="{FF2B5EF4-FFF2-40B4-BE49-F238E27FC236}">
                    <a16:creationId xmlns:a16="http://schemas.microsoft.com/office/drawing/2014/main" id="{4AAC4297-6EFE-B69E-29E7-B3993DA40D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72281"/>
                  </p:ext>
                </p:extLst>
              </p:nvPr>
            </p:nvGraphicFramePr>
            <p:xfrm rot="8683984">
              <a:off x="9418916" y="8806047"/>
              <a:ext cx="524372" cy="649221"/>
            </p:xfrm>
            <a:graphic>
              <a:graphicData uri="http://schemas.microsoft.com/office/drawing/2017/model3d">
                <am3d:model3d r:embed="rId3">
                  <am3d:spPr>
                    <a:xfrm rot="8683984">
                      <a:off x="0" y="0"/>
                      <a:ext cx="524372" cy="649221"/>
                    </a:xfrm>
                    <a:prstGeom prst="rect">
                      <a:avLst/>
                    </a:prstGeom>
                  </am3d:spPr>
                  <am3d:camera>
                    <am3d:pos x="0" y="0" z="501697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004" d="1000000"/>
                    <am3d:preTrans dx="30233" dy="-98258" dz="-17966583"/>
                    <am3d:scale>
                      <am3d:sx n="1000000" d="1000000"/>
                      <am3d:sy n="1000000" d="1000000"/>
                      <am3d:sz n="1000000" d="1000000"/>
                    </am3d:scale>
                    <am3d:rot ax="4275458" ay="-760786" az="-197394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241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èle 3D 16">
                <a:extLst>
                  <a:ext uri="{FF2B5EF4-FFF2-40B4-BE49-F238E27FC236}">
                    <a16:creationId xmlns:a16="http://schemas.microsoft.com/office/drawing/2014/main" id="{4AAC4297-6EFE-B69E-29E7-B3993DA40D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8683984">
                <a:off x="9418916" y="8806047"/>
                <a:ext cx="524372" cy="649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Microphone">
                <a:extLst>
                  <a:ext uri="{FF2B5EF4-FFF2-40B4-BE49-F238E27FC236}">
                    <a16:creationId xmlns:a16="http://schemas.microsoft.com/office/drawing/2014/main" id="{EBF292AD-5DC8-3E91-A4B7-F1CD32F07D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8394367"/>
                  </p:ext>
                </p:extLst>
              </p:nvPr>
            </p:nvGraphicFramePr>
            <p:xfrm>
              <a:off x="10234836" y="800211"/>
              <a:ext cx="1758688" cy="527606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758688" cy="5276064"/>
                    </a:xfrm>
                    <a:prstGeom prst="rect">
                      <a:avLst/>
                    </a:prstGeom>
                  </am3d:spPr>
                  <am3d:camera>
                    <am3d:pos x="0" y="0" z="518275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9601" d="1000000"/>
                    <am3d:preTrans dx="1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9795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Microphone">
                <a:extLst>
                  <a:ext uri="{FF2B5EF4-FFF2-40B4-BE49-F238E27FC236}">
                    <a16:creationId xmlns:a16="http://schemas.microsoft.com/office/drawing/2014/main" id="{EBF292AD-5DC8-3E91-A4B7-F1CD32F07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34836" y="800211"/>
                <a:ext cx="1758688" cy="5276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868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300AC-FAD4-8BA9-710C-0B8AF8510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002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Demo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12" name="Média en ligne 11" title="Network and Computer Security Proj">
            <a:hlinkClick r:id="" action="ppaction://media"/>
            <a:extLst>
              <a:ext uri="{FF2B5EF4-FFF2-40B4-BE49-F238E27FC236}">
                <a16:creationId xmlns:a16="http://schemas.microsoft.com/office/drawing/2014/main" id="{B5626509-2643-7800-0D5A-9FBCB74A5F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16000" y="722350"/>
            <a:ext cx="10160000" cy="5740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Microphone">
                <a:extLst>
                  <a:ext uri="{FF2B5EF4-FFF2-40B4-BE49-F238E27FC236}">
                    <a16:creationId xmlns:a16="http://schemas.microsoft.com/office/drawing/2014/main" id="{8A8DAEE7-AFD8-5B60-A750-99CD095EB1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9395573"/>
                  </p:ext>
                </p:extLst>
              </p:nvPr>
            </p:nvGraphicFramePr>
            <p:xfrm>
              <a:off x="10293668" y="7378307"/>
              <a:ext cx="1764662" cy="52939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64662" cy="5293986"/>
                    </a:xfrm>
                    <a:prstGeom prst="rect">
                      <a:avLst/>
                    </a:prstGeom>
                  </am3d:spPr>
                  <am3d:camera>
                    <am3d:pos x="0" y="0" z="518275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9601" d="1000000"/>
                    <am3d:preTrans dx="1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314575" ay="-2762292" az="-1044945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979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Microphone">
                <a:extLst>
                  <a:ext uri="{FF2B5EF4-FFF2-40B4-BE49-F238E27FC236}">
                    <a16:creationId xmlns:a16="http://schemas.microsoft.com/office/drawing/2014/main" id="{8A8DAEE7-AFD8-5B60-A750-99CD095EB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3668" y="7378307"/>
                <a:ext cx="1764662" cy="52939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389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Grand écran</PresentationFormat>
  <Paragraphs>82</Paragraphs>
  <Slides>8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Arial,Sans-Serif</vt:lpstr>
      <vt:lpstr>Calibri</vt:lpstr>
      <vt:lpstr>Wingdings</vt:lpstr>
      <vt:lpstr>Thème Office</vt:lpstr>
      <vt:lpstr>Groove Galaxy </vt:lpstr>
      <vt:lpstr>  </vt:lpstr>
      <vt:lpstr> System Architecture</vt:lpstr>
      <vt:lpstr> Secure communication</vt:lpstr>
      <vt:lpstr>Secure channels and key distribution</vt:lpstr>
      <vt:lpstr>  Security challenge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Rassene M'Sadaa</dc:creator>
  <cp:lastModifiedBy>Rassene M'Sadaa</cp:lastModifiedBy>
  <cp:revision>1</cp:revision>
  <dcterms:created xsi:type="dcterms:W3CDTF">2024-01-07T11:44:29Z</dcterms:created>
  <dcterms:modified xsi:type="dcterms:W3CDTF">2024-01-08T11:45:16Z</dcterms:modified>
</cp:coreProperties>
</file>